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2" r:id="rId6"/>
    <p:sldId id="264" r:id="rId7"/>
    <p:sldId id="263" r:id="rId8"/>
    <p:sldId id="265" r:id="rId9"/>
    <p:sldId id="273" r:id="rId10"/>
    <p:sldId id="274" r:id="rId11"/>
    <p:sldId id="259" r:id="rId12"/>
    <p:sldId id="266" r:id="rId13"/>
    <p:sldId id="267" r:id="rId14"/>
    <p:sldId id="268" r:id="rId15"/>
    <p:sldId id="269" r:id="rId16"/>
    <p:sldId id="270" r:id="rId17"/>
    <p:sldId id="271" r:id="rId18"/>
    <p:sldId id="261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D6939A-F6BA-A651-2DDC-B0F234C4EBAA}" v="11" dt="2021-04-12T16:28:47.680"/>
    <p1510:client id="{0CBF8405-CCC4-1C41-B121-8DDADE2BD93E}" v="3" dt="2021-04-12T19:48:05.631"/>
    <p1510:client id="{1DB8D148-13BE-4D66-A66D-48DBC6B93D1A}" v="3" dt="2021-04-12T19:04:54.686"/>
    <p1510:client id="{8566BD9F-803F-0000-B558-9BDCCD2D6EB3}" v="121" dt="2021-04-12T04:03:22.687"/>
    <p1510:client id="{A750BD9F-F000-0000-9CA9-2A05E4523F3F}" v="10" dt="2021-04-11T21:39:56.262"/>
    <p1510:client id="{AE65BD9F-A0A3-0000-B56F-B8C71F8A0806}" v="99" dt="2021-04-12T03:49:50.183"/>
    <p1510:client id="{C906345C-5F84-4806-A709-B42F2E3649F8}" v="28" dt="2021-04-11T21:23:49.983"/>
    <p1510:client id="{D87F86B8-5C9E-74F6-79E0-6ED39F48E313}" v="337" dt="2021-04-12T00:19:58.801"/>
    <p1510:client id="{EBC5B4D5-23DC-339F-0EA0-D81045EA1D98}" v="25" dt="2021-04-12T18:19:50.1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5" autoAdjust="0"/>
    <p:restoredTop sz="95853"/>
  </p:normalViewPr>
  <p:slideViewPr>
    <p:cSldViewPr snapToGrid="0">
      <p:cViewPr varScale="1">
        <p:scale>
          <a:sx n="113" d="100"/>
          <a:sy n="113" d="100"/>
        </p:scale>
        <p:origin x="2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u,Yong" userId="S::yongliu1@ufl.edu::72f25515-da1c-4f80-b172-97e3247210b8" providerId="AD" clId="Web-{B07C8C5D-35C2-C680-A6C4-A8D8627F3F40}"/>
    <pc:docChg chg="addSld modSld">
      <pc:chgData name="Liu,Yong" userId="S::yongliu1@ufl.edu::72f25515-da1c-4f80-b172-97e3247210b8" providerId="AD" clId="Web-{B07C8C5D-35C2-C680-A6C4-A8D8627F3F40}" dt="2021-03-27T01:49:55.077" v="2" actId="20577"/>
      <pc:docMkLst>
        <pc:docMk/>
      </pc:docMkLst>
      <pc:sldChg chg="modSp">
        <pc:chgData name="Liu,Yong" userId="S::yongliu1@ufl.edu::72f25515-da1c-4f80-b172-97e3247210b8" providerId="AD" clId="Web-{B07C8C5D-35C2-C680-A6C4-A8D8627F3F40}" dt="2021-03-27T01:49:55.077" v="2" actId="20577"/>
        <pc:sldMkLst>
          <pc:docMk/>
          <pc:sldMk cId="109857222" sldId="256"/>
        </pc:sldMkLst>
        <pc:spChg chg="mod">
          <ac:chgData name="Liu,Yong" userId="S::yongliu1@ufl.edu::72f25515-da1c-4f80-b172-97e3247210b8" providerId="AD" clId="Web-{B07C8C5D-35C2-C680-A6C4-A8D8627F3F40}" dt="2021-03-27T01:49:55.077" v="2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new">
        <pc:chgData name="Liu,Yong" userId="S::yongliu1@ufl.edu::72f25515-da1c-4f80-b172-97e3247210b8" providerId="AD" clId="Web-{B07C8C5D-35C2-C680-A6C4-A8D8627F3F40}" dt="2021-03-27T01:49:37.842" v="0"/>
        <pc:sldMkLst>
          <pc:docMk/>
          <pc:sldMk cId="1032079742" sldId="259"/>
        </pc:sldMkLst>
      </pc:sldChg>
    </pc:docChg>
  </pc:docChgLst>
  <pc:docChgLst>
    <pc:chgData name="Liu,Yong" userId="S::yongliu1@ufl.edu::72f25515-da1c-4f80-b172-97e3247210b8" providerId="AD" clId="Web-{8566BD9F-803F-0000-B558-9BDCCD2D6EB3}"/>
    <pc:docChg chg="modSld">
      <pc:chgData name="Liu,Yong" userId="S::yongliu1@ufl.edu::72f25515-da1c-4f80-b172-97e3247210b8" providerId="AD" clId="Web-{8566BD9F-803F-0000-B558-9BDCCD2D6EB3}" dt="2021-04-12T04:03:22.687" v="59" actId="20577"/>
      <pc:docMkLst>
        <pc:docMk/>
      </pc:docMkLst>
      <pc:sldChg chg="modSp">
        <pc:chgData name="Liu,Yong" userId="S::yongliu1@ufl.edu::72f25515-da1c-4f80-b172-97e3247210b8" providerId="AD" clId="Web-{8566BD9F-803F-0000-B558-9BDCCD2D6EB3}" dt="2021-04-12T04:03:22.687" v="59" actId="20577"/>
        <pc:sldMkLst>
          <pc:docMk/>
          <pc:sldMk cId="1200787651" sldId="262"/>
        </pc:sldMkLst>
        <pc:spChg chg="mod">
          <ac:chgData name="Liu,Yong" userId="S::yongliu1@ufl.edu::72f25515-da1c-4f80-b172-97e3247210b8" providerId="AD" clId="Web-{8566BD9F-803F-0000-B558-9BDCCD2D6EB3}" dt="2021-04-12T04:03:22.687" v="59" actId="20577"/>
          <ac:spMkLst>
            <pc:docMk/>
            <pc:sldMk cId="1200787651" sldId="262"/>
            <ac:spMk id="3" creationId="{0728F715-A017-4040-A696-FB5BC35FF5EF}"/>
          </ac:spMkLst>
        </pc:spChg>
      </pc:sldChg>
      <pc:sldChg chg="modSp">
        <pc:chgData name="Liu,Yong" userId="S::yongliu1@ufl.edu::72f25515-da1c-4f80-b172-97e3247210b8" providerId="AD" clId="Web-{8566BD9F-803F-0000-B558-9BDCCD2D6EB3}" dt="2021-04-12T03:59:33.081" v="0" actId="20577"/>
        <pc:sldMkLst>
          <pc:docMk/>
          <pc:sldMk cId="1982790624" sldId="264"/>
        </pc:sldMkLst>
        <pc:spChg chg="mod">
          <ac:chgData name="Liu,Yong" userId="S::yongliu1@ufl.edu::72f25515-da1c-4f80-b172-97e3247210b8" providerId="AD" clId="Web-{8566BD9F-803F-0000-B558-9BDCCD2D6EB3}" dt="2021-04-12T03:59:33.081" v="0" actId="20577"/>
          <ac:spMkLst>
            <pc:docMk/>
            <pc:sldMk cId="1982790624" sldId="264"/>
            <ac:spMk id="2" creationId="{45618BB7-7A2E-49ED-86F7-6C14DD65C917}"/>
          </ac:spMkLst>
        </pc:spChg>
      </pc:sldChg>
    </pc:docChg>
  </pc:docChgLst>
  <pc:docChgLst>
    <pc:chgData name="Liu,Yong" userId="S::yongliu1@ufl.edu::72f25515-da1c-4f80-b172-97e3247210b8" providerId="AD" clId="Web-{1DB8D148-13BE-4D66-A66D-48DBC6B93D1A}"/>
    <pc:docChg chg="modSld">
      <pc:chgData name="Liu,Yong" userId="S::yongliu1@ufl.edu::72f25515-da1c-4f80-b172-97e3247210b8" providerId="AD" clId="Web-{1DB8D148-13BE-4D66-A66D-48DBC6B93D1A}" dt="2021-04-12T19:04:51.514" v="0" actId="20577"/>
      <pc:docMkLst>
        <pc:docMk/>
      </pc:docMkLst>
      <pc:sldChg chg="modSp">
        <pc:chgData name="Liu,Yong" userId="S::yongliu1@ufl.edu::72f25515-da1c-4f80-b172-97e3247210b8" providerId="AD" clId="Web-{1DB8D148-13BE-4D66-A66D-48DBC6B93D1A}" dt="2021-04-12T19:04:51.514" v="0" actId="20577"/>
        <pc:sldMkLst>
          <pc:docMk/>
          <pc:sldMk cId="3404604930" sldId="261"/>
        </pc:sldMkLst>
        <pc:spChg chg="mod">
          <ac:chgData name="Liu,Yong" userId="S::yongliu1@ufl.edu::72f25515-da1c-4f80-b172-97e3247210b8" providerId="AD" clId="Web-{1DB8D148-13BE-4D66-A66D-48DBC6B93D1A}" dt="2021-04-12T19:04:51.514" v="0" actId="20577"/>
          <ac:spMkLst>
            <pc:docMk/>
            <pc:sldMk cId="3404604930" sldId="261"/>
            <ac:spMk id="3" creationId="{DEEFB695-4A0C-4B51-B414-54F427397C8B}"/>
          </ac:spMkLst>
        </pc:spChg>
      </pc:sldChg>
    </pc:docChg>
  </pc:docChgLst>
  <pc:docChgLst>
    <pc:chgData name="Liu,Yong" userId="S::yongliu1@ufl.edu::72f25515-da1c-4f80-b172-97e3247210b8" providerId="AD" clId="Web-{31713D0A-83C7-A38F-6ABB-189FC694AF28}"/>
    <pc:docChg chg="addSld modSld sldOrd">
      <pc:chgData name="Liu,Yong" userId="S::yongliu1@ufl.edu::72f25515-da1c-4f80-b172-97e3247210b8" providerId="AD" clId="Web-{31713D0A-83C7-A38F-6ABB-189FC694AF28}" dt="2021-04-11T04:16:18.039" v="394" actId="20577"/>
      <pc:docMkLst>
        <pc:docMk/>
      </pc:docMkLst>
      <pc:sldChg chg="modSp">
        <pc:chgData name="Liu,Yong" userId="S::yongliu1@ufl.edu::72f25515-da1c-4f80-b172-97e3247210b8" providerId="AD" clId="Web-{31713D0A-83C7-A38F-6ABB-189FC694AF28}" dt="2021-04-11T03:46:26.107" v="132" actId="20577"/>
        <pc:sldMkLst>
          <pc:docMk/>
          <pc:sldMk cId="2920326685" sldId="258"/>
        </pc:sldMkLst>
        <pc:spChg chg="mod">
          <ac:chgData name="Liu,Yong" userId="S::yongliu1@ufl.edu::72f25515-da1c-4f80-b172-97e3247210b8" providerId="AD" clId="Web-{31713D0A-83C7-A38F-6ABB-189FC694AF28}" dt="2021-04-11T03:46:26.107" v="132" actId="20577"/>
          <ac:spMkLst>
            <pc:docMk/>
            <pc:sldMk cId="2920326685" sldId="258"/>
            <ac:spMk id="2" creationId="{23675CBC-61B4-476F-9F61-0517B99BC6B9}"/>
          </ac:spMkLst>
        </pc:spChg>
        <pc:spChg chg="mod">
          <ac:chgData name="Liu,Yong" userId="S::yongliu1@ufl.edu::72f25515-da1c-4f80-b172-97e3247210b8" providerId="AD" clId="Web-{31713D0A-83C7-A38F-6ABB-189FC694AF28}" dt="2021-04-11T03:28:25.977" v="73" actId="20577"/>
          <ac:spMkLst>
            <pc:docMk/>
            <pc:sldMk cId="2920326685" sldId="258"/>
            <ac:spMk id="3" creationId="{6701FF7B-BCAC-4BAD-81DD-1E9D561F1C1E}"/>
          </ac:spMkLst>
        </pc:spChg>
      </pc:sldChg>
      <pc:sldChg chg="ord">
        <pc:chgData name="Liu,Yong" userId="S::yongliu1@ufl.edu::72f25515-da1c-4f80-b172-97e3247210b8" providerId="AD" clId="Web-{31713D0A-83C7-A38F-6ABB-189FC694AF28}" dt="2021-04-11T04:07:40.913" v="297"/>
        <pc:sldMkLst>
          <pc:docMk/>
          <pc:sldMk cId="1032079742" sldId="259"/>
        </pc:sldMkLst>
      </pc:sldChg>
      <pc:sldChg chg="modSp">
        <pc:chgData name="Liu,Yong" userId="S::yongliu1@ufl.edu::72f25515-da1c-4f80-b172-97e3247210b8" providerId="AD" clId="Web-{31713D0A-83C7-A38F-6ABB-189FC694AF28}" dt="2021-04-11T04:01:04.226" v="211" actId="20577"/>
        <pc:sldMkLst>
          <pc:docMk/>
          <pc:sldMk cId="3230666880" sldId="260"/>
        </pc:sldMkLst>
        <pc:spChg chg="mod">
          <ac:chgData name="Liu,Yong" userId="S::yongliu1@ufl.edu::72f25515-da1c-4f80-b172-97e3247210b8" providerId="AD" clId="Web-{31713D0A-83C7-A38F-6ABB-189FC694AF28}" dt="2021-04-11T03:46:43.138" v="137" actId="20577"/>
          <ac:spMkLst>
            <pc:docMk/>
            <pc:sldMk cId="3230666880" sldId="260"/>
            <ac:spMk id="2" creationId="{204733DB-F9BF-43AD-B4BA-C591320C87AB}"/>
          </ac:spMkLst>
        </pc:spChg>
        <pc:spChg chg="mod">
          <ac:chgData name="Liu,Yong" userId="S::yongliu1@ufl.edu::72f25515-da1c-4f80-b172-97e3247210b8" providerId="AD" clId="Web-{31713D0A-83C7-A38F-6ABB-189FC694AF28}" dt="2021-04-11T04:01:04.226" v="211" actId="20577"/>
          <ac:spMkLst>
            <pc:docMk/>
            <pc:sldMk cId="3230666880" sldId="260"/>
            <ac:spMk id="3" creationId="{6FC2FD6C-8D32-4E7B-8B7D-88C56DBDFED0}"/>
          </ac:spMkLst>
        </pc:spChg>
      </pc:sldChg>
      <pc:sldChg chg="modSp new">
        <pc:chgData name="Liu,Yong" userId="S::yongliu1@ufl.edu::72f25515-da1c-4f80-b172-97e3247210b8" providerId="AD" clId="Web-{31713D0A-83C7-A38F-6ABB-189FC694AF28}" dt="2021-04-11T04:14:58.005" v="373" actId="20577"/>
        <pc:sldMkLst>
          <pc:docMk/>
          <pc:sldMk cId="3404604930" sldId="261"/>
        </pc:sldMkLst>
        <pc:spChg chg="mod">
          <ac:chgData name="Liu,Yong" userId="S::yongliu1@ufl.edu::72f25515-da1c-4f80-b172-97e3247210b8" providerId="AD" clId="Web-{31713D0A-83C7-A38F-6ABB-189FC694AF28}" dt="2021-04-11T03:27:45.742" v="47" actId="20577"/>
          <ac:spMkLst>
            <pc:docMk/>
            <pc:sldMk cId="3404604930" sldId="261"/>
            <ac:spMk id="2" creationId="{071B5EE7-7E34-46F5-B89B-37355C6B04AC}"/>
          </ac:spMkLst>
        </pc:spChg>
        <pc:spChg chg="mod">
          <ac:chgData name="Liu,Yong" userId="S::yongliu1@ufl.edu::72f25515-da1c-4f80-b172-97e3247210b8" providerId="AD" clId="Web-{31713D0A-83C7-A38F-6ABB-189FC694AF28}" dt="2021-04-11T04:14:58.005" v="373" actId="20577"/>
          <ac:spMkLst>
            <pc:docMk/>
            <pc:sldMk cId="3404604930" sldId="261"/>
            <ac:spMk id="3" creationId="{DEEFB695-4A0C-4B51-B414-54F427397C8B}"/>
          </ac:spMkLst>
        </pc:spChg>
      </pc:sldChg>
      <pc:sldChg chg="addSp delSp modSp new">
        <pc:chgData name="Liu,Yong" userId="S::yongliu1@ufl.edu::72f25515-da1c-4f80-b172-97e3247210b8" providerId="AD" clId="Web-{31713D0A-83C7-A38F-6ABB-189FC694AF28}" dt="2021-04-11T04:06:44.297" v="269" actId="20577"/>
        <pc:sldMkLst>
          <pc:docMk/>
          <pc:sldMk cId="1200787651" sldId="262"/>
        </pc:sldMkLst>
        <pc:spChg chg="mod">
          <ac:chgData name="Liu,Yong" userId="S::yongliu1@ufl.edu::72f25515-da1c-4f80-b172-97e3247210b8" providerId="AD" clId="Web-{31713D0A-83C7-A38F-6ABB-189FC694AF28}" dt="2021-04-11T03:46:52.107" v="140" actId="20577"/>
          <ac:spMkLst>
            <pc:docMk/>
            <pc:sldMk cId="1200787651" sldId="262"/>
            <ac:spMk id="2" creationId="{60416881-E39A-4306-AE6C-543E073D51DA}"/>
          </ac:spMkLst>
        </pc:spChg>
        <pc:spChg chg="mod">
          <ac:chgData name="Liu,Yong" userId="S::yongliu1@ufl.edu::72f25515-da1c-4f80-b172-97e3247210b8" providerId="AD" clId="Web-{31713D0A-83C7-A38F-6ABB-189FC694AF28}" dt="2021-04-11T04:06:44.297" v="269" actId="20577"/>
          <ac:spMkLst>
            <pc:docMk/>
            <pc:sldMk cId="1200787651" sldId="262"/>
            <ac:spMk id="3" creationId="{0728F715-A017-4040-A696-FB5BC35FF5EF}"/>
          </ac:spMkLst>
        </pc:spChg>
        <pc:spChg chg="add del mod">
          <ac:chgData name="Liu,Yong" userId="S::yongliu1@ufl.edu::72f25515-da1c-4f80-b172-97e3247210b8" providerId="AD" clId="Web-{31713D0A-83C7-A38F-6ABB-189FC694AF28}" dt="2021-04-11T04:04:10.434" v="219"/>
          <ac:spMkLst>
            <pc:docMk/>
            <pc:sldMk cId="1200787651" sldId="262"/>
            <ac:spMk id="5" creationId="{09C45395-3CDC-43D5-AFDE-AD84BC21E45A}"/>
          </ac:spMkLst>
        </pc:spChg>
        <pc:picChg chg="add del mod">
          <ac:chgData name="Liu,Yong" userId="S::yongliu1@ufl.edu::72f25515-da1c-4f80-b172-97e3247210b8" providerId="AD" clId="Web-{31713D0A-83C7-A38F-6ABB-189FC694AF28}" dt="2021-04-11T03:56:57.422" v="198"/>
          <ac:picMkLst>
            <pc:docMk/>
            <pc:sldMk cId="1200787651" sldId="262"/>
            <ac:picMk id="4" creationId="{EE7713B4-21E5-4FD4-A641-0CD8732939A5}"/>
          </ac:picMkLst>
        </pc:picChg>
      </pc:sldChg>
      <pc:sldChg chg="modSp new">
        <pc:chgData name="Liu,Yong" userId="S::yongliu1@ufl.edu::72f25515-da1c-4f80-b172-97e3247210b8" providerId="AD" clId="Web-{31713D0A-83C7-A38F-6ABB-189FC694AF28}" dt="2021-04-11T04:06:57.303" v="272" actId="20577"/>
        <pc:sldMkLst>
          <pc:docMk/>
          <pc:sldMk cId="391013987" sldId="263"/>
        </pc:sldMkLst>
        <pc:spChg chg="mod">
          <ac:chgData name="Liu,Yong" userId="S::yongliu1@ufl.edu::72f25515-da1c-4f80-b172-97e3247210b8" providerId="AD" clId="Web-{31713D0A-83C7-A38F-6ABB-189FC694AF28}" dt="2021-04-11T03:59:13.458" v="204" actId="20577"/>
          <ac:spMkLst>
            <pc:docMk/>
            <pc:sldMk cId="391013987" sldId="263"/>
            <ac:spMk id="2" creationId="{A8808BA4-2336-46F9-BF18-91E7989D8DE4}"/>
          </ac:spMkLst>
        </pc:spChg>
        <pc:spChg chg="mod">
          <ac:chgData name="Liu,Yong" userId="S::yongliu1@ufl.edu::72f25515-da1c-4f80-b172-97e3247210b8" providerId="AD" clId="Web-{31713D0A-83C7-A38F-6ABB-189FC694AF28}" dt="2021-04-11T04:06:57.303" v="272" actId="20577"/>
          <ac:spMkLst>
            <pc:docMk/>
            <pc:sldMk cId="391013987" sldId="263"/>
            <ac:spMk id="3" creationId="{8433958F-446D-479F-BF37-9FFD33795667}"/>
          </ac:spMkLst>
        </pc:spChg>
      </pc:sldChg>
      <pc:sldChg chg="modSp new">
        <pc:chgData name="Liu,Yong" userId="S::yongliu1@ufl.edu::72f25515-da1c-4f80-b172-97e3247210b8" providerId="AD" clId="Web-{31713D0A-83C7-A38F-6ABB-189FC694AF28}" dt="2021-04-11T04:06:33.719" v="267" actId="20577"/>
        <pc:sldMkLst>
          <pc:docMk/>
          <pc:sldMk cId="1982790624" sldId="264"/>
        </pc:sldMkLst>
        <pc:spChg chg="mod">
          <ac:chgData name="Liu,Yong" userId="S::yongliu1@ufl.edu::72f25515-da1c-4f80-b172-97e3247210b8" providerId="AD" clId="Web-{31713D0A-83C7-A38F-6ABB-189FC694AF28}" dt="2021-04-11T04:04:53.216" v="235" actId="20577"/>
          <ac:spMkLst>
            <pc:docMk/>
            <pc:sldMk cId="1982790624" sldId="264"/>
            <ac:spMk id="2" creationId="{45618BB7-7A2E-49ED-86F7-6C14DD65C917}"/>
          </ac:spMkLst>
        </pc:spChg>
        <pc:spChg chg="mod">
          <ac:chgData name="Liu,Yong" userId="S::yongliu1@ufl.edu::72f25515-da1c-4f80-b172-97e3247210b8" providerId="AD" clId="Web-{31713D0A-83C7-A38F-6ABB-189FC694AF28}" dt="2021-04-11T04:06:33.719" v="267" actId="20577"/>
          <ac:spMkLst>
            <pc:docMk/>
            <pc:sldMk cId="1982790624" sldId="264"/>
            <ac:spMk id="3" creationId="{9442477A-1ED9-4563-B4FE-D3B11B3E1C42}"/>
          </ac:spMkLst>
        </pc:spChg>
      </pc:sldChg>
      <pc:sldChg chg="modSp new">
        <pc:chgData name="Liu,Yong" userId="S::yongliu1@ufl.edu::72f25515-da1c-4f80-b172-97e3247210b8" providerId="AD" clId="Web-{31713D0A-83C7-A38F-6ABB-189FC694AF28}" dt="2021-04-11T04:07:17.444" v="282" actId="20577"/>
        <pc:sldMkLst>
          <pc:docMk/>
          <pc:sldMk cId="1694537410" sldId="265"/>
        </pc:sldMkLst>
        <pc:spChg chg="mod">
          <ac:chgData name="Liu,Yong" userId="S::yongliu1@ufl.edu::72f25515-da1c-4f80-b172-97e3247210b8" providerId="AD" clId="Web-{31713D0A-83C7-A38F-6ABB-189FC694AF28}" dt="2021-04-11T04:07:08.209" v="278" actId="20577"/>
          <ac:spMkLst>
            <pc:docMk/>
            <pc:sldMk cId="1694537410" sldId="265"/>
            <ac:spMk id="2" creationId="{C6B81B19-60A0-45C5-8E13-A12223FE93AF}"/>
          </ac:spMkLst>
        </pc:spChg>
        <pc:spChg chg="mod">
          <ac:chgData name="Liu,Yong" userId="S::yongliu1@ufl.edu::72f25515-da1c-4f80-b172-97e3247210b8" providerId="AD" clId="Web-{31713D0A-83C7-A38F-6ABB-189FC694AF28}" dt="2021-04-11T04:07:17.444" v="282" actId="20577"/>
          <ac:spMkLst>
            <pc:docMk/>
            <pc:sldMk cId="1694537410" sldId="265"/>
            <ac:spMk id="3" creationId="{3337C21D-BB83-478F-AA26-DC15517FE1E9}"/>
          </ac:spMkLst>
        </pc:spChg>
      </pc:sldChg>
      <pc:sldChg chg="modSp new">
        <pc:chgData name="Liu,Yong" userId="S::yongliu1@ufl.edu::72f25515-da1c-4f80-b172-97e3247210b8" providerId="AD" clId="Web-{31713D0A-83C7-A38F-6ABB-189FC694AF28}" dt="2021-04-11T04:07:40.272" v="296" actId="20577"/>
        <pc:sldMkLst>
          <pc:docMk/>
          <pc:sldMk cId="1266459057" sldId="266"/>
        </pc:sldMkLst>
        <pc:spChg chg="mod">
          <ac:chgData name="Liu,Yong" userId="S::yongliu1@ufl.edu::72f25515-da1c-4f80-b172-97e3247210b8" providerId="AD" clId="Web-{31713D0A-83C7-A38F-6ABB-189FC694AF28}" dt="2021-04-11T04:07:28.303" v="287" actId="20577"/>
          <ac:spMkLst>
            <pc:docMk/>
            <pc:sldMk cId="1266459057" sldId="266"/>
            <ac:spMk id="2" creationId="{7882AEB6-76B0-477E-B607-01CFFF4E9C12}"/>
          </ac:spMkLst>
        </pc:spChg>
        <pc:spChg chg="mod">
          <ac:chgData name="Liu,Yong" userId="S::yongliu1@ufl.edu::72f25515-da1c-4f80-b172-97e3247210b8" providerId="AD" clId="Web-{31713D0A-83C7-A38F-6ABB-189FC694AF28}" dt="2021-04-11T04:07:40.272" v="296" actId="20577"/>
          <ac:spMkLst>
            <pc:docMk/>
            <pc:sldMk cId="1266459057" sldId="266"/>
            <ac:spMk id="3" creationId="{9D561F00-EF17-45DF-B131-0059242CFE95}"/>
          </ac:spMkLst>
        </pc:spChg>
      </pc:sldChg>
      <pc:sldChg chg="modSp new">
        <pc:chgData name="Liu,Yong" userId="S::yongliu1@ufl.edu::72f25515-da1c-4f80-b172-97e3247210b8" providerId="AD" clId="Web-{31713D0A-83C7-A38F-6ABB-189FC694AF28}" dt="2021-04-11T04:15:13.849" v="376" actId="20577"/>
        <pc:sldMkLst>
          <pc:docMk/>
          <pc:sldMk cId="2243500259" sldId="267"/>
        </pc:sldMkLst>
        <pc:spChg chg="mod">
          <ac:chgData name="Liu,Yong" userId="S::yongliu1@ufl.edu::72f25515-da1c-4f80-b172-97e3247210b8" providerId="AD" clId="Web-{31713D0A-83C7-A38F-6ABB-189FC694AF28}" dt="2021-04-11T04:08:03.476" v="305" actId="20577"/>
          <ac:spMkLst>
            <pc:docMk/>
            <pc:sldMk cId="2243500259" sldId="267"/>
            <ac:spMk id="2" creationId="{0CB2C8D6-C5A6-492A-9A0E-26EED92EA952}"/>
          </ac:spMkLst>
        </pc:spChg>
        <pc:spChg chg="mod">
          <ac:chgData name="Liu,Yong" userId="S::yongliu1@ufl.edu::72f25515-da1c-4f80-b172-97e3247210b8" providerId="AD" clId="Web-{31713D0A-83C7-A38F-6ABB-189FC694AF28}" dt="2021-04-11T04:15:13.849" v="376" actId="20577"/>
          <ac:spMkLst>
            <pc:docMk/>
            <pc:sldMk cId="2243500259" sldId="267"/>
            <ac:spMk id="3" creationId="{7504AA03-EDAB-46A4-BCB6-BCA4D3F5A05F}"/>
          </ac:spMkLst>
        </pc:spChg>
      </pc:sldChg>
      <pc:sldChg chg="modSp new">
        <pc:chgData name="Liu,Yong" userId="S::yongliu1@ufl.edu::72f25515-da1c-4f80-b172-97e3247210b8" providerId="AD" clId="Web-{31713D0A-83C7-A38F-6ABB-189FC694AF28}" dt="2021-04-11T04:12:36.017" v="335" actId="20577"/>
        <pc:sldMkLst>
          <pc:docMk/>
          <pc:sldMk cId="293511395" sldId="268"/>
        </pc:sldMkLst>
        <pc:spChg chg="mod">
          <ac:chgData name="Liu,Yong" userId="S::yongliu1@ufl.edu::72f25515-da1c-4f80-b172-97e3247210b8" providerId="AD" clId="Web-{31713D0A-83C7-A38F-6ABB-189FC694AF28}" dt="2021-04-11T04:12:36.017" v="335" actId="20577"/>
          <ac:spMkLst>
            <pc:docMk/>
            <pc:sldMk cId="293511395" sldId="268"/>
            <ac:spMk id="3" creationId="{81B0D2A3-075F-447B-9602-AF10719033A6}"/>
          </ac:spMkLst>
        </pc:spChg>
      </pc:sldChg>
      <pc:sldChg chg="addSp delSp modSp new">
        <pc:chgData name="Liu,Yong" userId="S::yongliu1@ufl.edu::72f25515-da1c-4f80-b172-97e3247210b8" providerId="AD" clId="Web-{31713D0A-83C7-A38F-6ABB-189FC694AF28}" dt="2021-04-11T04:13:25.409" v="356"/>
        <pc:sldMkLst>
          <pc:docMk/>
          <pc:sldMk cId="125840016" sldId="269"/>
        </pc:sldMkLst>
        <pc:spChg chg="mod">
          <ac:chgData name="Liu,Yong" userId="S::yongliu1@ufl.edu::72f25515-da1c-4f80-b172-97e3247210b8" providerId="AD" clId="Web-{31713D0A-83C7-A38F-6ABB-189FC694AF28}" dt="2021-04-11T04:13:21.425" v="352" actId="20577"/>
          <ac:spMkLst>
            <pc:docMk/>
            <pc:sldMk cId="125840016" sldId="269"/>
            <ac:spMk id="3" creationId="{A7795FD3-0324-4856-A8EF-83C71142EC89}"/>
          </ac:spMkLst>
        </pc:spChg>
        <pc:spChg chg="add del mod">
          <ac:chgData name="Liu,Yong" userId="S::yongliu1@ufl.edu::72f25515-da1c-4f80-b172-97e3247210b8" providerId="AD" clId="Web-{31713D0A-83C7-A38F-6ABB-189FC694AF28}" dt="2021-04-11T04:13:25.409" v="356"/>
          <ac:spMkLst>
            <pc:docMk/>
            <pc:sldMk cId="125840016" sldId="269"/>
            <ac:spMk id="4" creationId="{A2E8478A-7C23-4D95-9077-BB34ED01EB82}"/>
          </ac:spMkLst>
        </pc:spChg>
      </pc:sldChg>
      <pc:sldChg chg="modSp new">
        <pc:chgData name="Liu,Yong" userId="S::yongliu1@ufl.edu::72f25515-da1c-4f80-b172-97e3247210b8" providerId="AD" clId="Web-{31713D0A-83C7-A38F-6ABB-189FC694AF28}" dt="2021-04-11T04:14:03.457" v="363" actId="20577"/>
        <pc:sldMkLst>
          <pc:docMk/>
          <pc:sldMk cId="3408334272" sldId="270"/>
        </pc:sldMkLst>
        <pc:spChg chg="mod">
          <ac:chgData name="Liu,Yong" userId="S::yongliu1@ufl.edu::72f25515-da1c-4f80-b172-97e3247210b8" providerId="AD" clId="Web-{31713D0A-83C7-A38F-6ABB-189FC694AF28}" dt="2021-04-11T04:14:03.457" v="363" actId="20577"/>
          <ac:spMkLst>
            <pc:docMk/>
            <pc:sldMk cId="3408334272" sldId="270"/>
            <ac:spMk id="3" creationId="{B4567477-BF84-48EF-9CEA-C827E9A6A0C0}"/>
          </ac:spMkLst>
        </pc:spChg>
      </pc:sldChg>
      <pc:sldChg chg="modSp new">
        <pc:chgData name="Liu,Yong" userId="S::yongliu1@ufl.edu::72f25515-da1c-4f80-b172-97e3247210b8" providerId="AD" clId="Web-{31713D0A-83C7-A38F-6ABB-189FC694AF28}" dt="2021-04-11T04:14:13.801" v="369" actId="20577"/>
        <pc:sldMkLst>
          <pc:docMk/>
          <pc:sldMk cId="1884878353" sldId="271"/>
        </pc:sldMkLst>
        <pc:spChg chg="mod">
          <ac:chgData name="Liu,Yong" userId="S::yongliu1@ufl.edu::72f25515-da1c-4f80-b172-97e3247210b8" providerId="AD" clId="Web-{31713D0A-83C7-A38F-6ABB-189FC694AF28}" dt="2021-04-11T04:14:13.801" v="369" actId="20577"/>
          <ac:spMkLst>
            <pc:docMk/>
            <pc:sldMk cId="1884878353" sldId="271"/>
            <ac:spMk id="3" creationId="{4B061AFF-DA21-41F5-86D8-A197C50CD7A8}"/>
          </ac:spMkLst>
        </pc:spChg>
      </pc:sldChg>
      <pc:sldChg chg="modSp new">
        <pc:chgData name="Liu,Yong" userId="S::yongliu1@ufl.edu::72f25515-da1c-4f80-b172-97e3247210b8" providerId="AD" clId="Web-{31713D0A-83C7-A38F-6ABB-189FC694AF28}" dt="2021-04-11T04:16:18.039" v="394" actId="20577"/>
        <pc:sldMkLst>
          <pc:docMk/>
          <pc:sldMk cId="3616082175" sldId="272"/>
        </pc:sldMkLst>
        <pc:spChg chg="mod">
          <ac:chgData name="Liu,Yong" userId="S::yongliu1@ufl.edu::72f25515-da1c-4f80-b172-97e3247210b8" providerId="AD" clId="Web-{31713D0A-83C7-A38F-6ABB-189FC694AF28}" dt="2021-04-11T04:16:18.039" v="394" actId="20577"/>
          <ac:spMkLst>
            <pc:docMk/>
            <pc:sldMk cId="3616082175" sldId="272"/>
            <ac:spMk id="3" creationId="{532FB396-A385-414D-A96E-8AACBF18527C}"/>
          </ac:spMkLst>
        </pc:spChg>
      </pc:sldChg>
    </pc:docChg>
  </pc:docChgLst>
  <pc:docChgLst>
    <pc:chgData name="Liu,Yong" userId="S::yongliu1@ufl.edu::72f25515-da1c-4f80-b172-97e3247210b8" providerId="AD" clId="Web-{EBC5B4D5-23DC-339F-0EA0-D81045EA1D98}"/>
    <pc:docChg chg="modSld">
      <pc:chgData name="Liu,Yong" userId="S::yongliu1@ufl.edu::72f25515-da1c-4f80-b172-97e3247210b8" providerId="AD" clId="Web-{EBC5B4D5-23DC-339F-0EA0-D81045EA1D98}" dt="2021-04-12T18:19:50.163" v="14" actId="14100"/>
      <pc:docMkLst>
        <pc:docMk/>
      </pc:docMkLst>
      <pc:sldChg chg="modSp">
        <pc:chgData name="Liu,Yong" userId="S::yongliu1@ufl.edu::72f25515-da1c-4f80-b172-97e3247210b8" providerId="AD" clId="Web-{EBC5B4D5-23DC-339F-0EA0-D81045EA1D98}" dt="2021-04-12T18:13:35.637" v="8" actId="20577"/>
        <pc:sldMkLst>
          <pc:docMk/>
          <pc:sldMk cId="2920326685" sldId="258"/>
        </pc:sldMkLst>
        <pc:spChg chg="mod">
          <ac:chgData name="Liu,Yong" userId="S::yongliu1@ufl.edu::72f25515-da1c-4f80-b172-97e3247210b8" providerId="AD" clId="Web-{EBC5B4D5-23DC-339F-0EA0-D81045EA1D98}" dt="2021-04-12T18:13:35.637" v="8" actId="20577"/>
          <ac:spMkLst>
            <pc:docMk/>
            <pc:sldMk cId="2920326685" sldId="258"/>
            <ac:spMk id="3" creationId="{6701FF7B-BCAC-4BAD-81DD-1E9D561F1C1E}"/>
          </ac:spMkLst>
        </pc:spChg>
      </pc:sldChg>
      <pc:sldChg chg="modSp">
        <pc:chgData name="Liu,Yong" userId="S::yongliu1@ufl.edu::72f25515-da1c-4f80-b172-97e3247210b8" providerId="AD" clId="Web-{EBC5B4D5-23DC-339F-0EA0-D81045EA1D98}" dt="2021-04-12T18:15:17.936" v="11" actId="14100"/>
        <pc:sldMkLst>
          <pc:docMk/>
          <pc:sldMk cId="391013987" sldId="263"/>
        </pc:sldMkLst>
        <pc:picChg chg="mod">
          <ac:chgData name="Liu,Yong" userId="S::yongliu1@ufl.edu::72f25515-da1c-4f80-b172-97e3247210b8" providerId="AD" clId="Web-{EBC5B4D5-23DC-339F-0EA0-D81045EA1D98}" dt="2021-04-12T18:15:17.936" v="11" actId="14100"/>
          <ac:picMkLst>
            <pc:docMk/>
            <pc:sldMk cId="391013987" sldId="263"/>
            <ac:picMk id="4" creationId="{DDC00BDB-C33E-4DC4-8D18-FB1024640FDB}"/>
          </ac:picMkLst>
        </pc:picChg>
      </pc:sldChg>
      <pc:sldChg chg="modSp">
        <pc:chgData name="Liu,Yong" userId="S::yongliu1@ufl.edu::72f25515-da1c-4f80-b172-97e3247210b8" providerId="AD" clId="Web-{EBC5B4D5-23DC-339F-0EA0-D81045EA1D98}" dt="2021-04-12T18:19:50.163" v="14" actId="14100"/>
        <pc:sldMkLst>
          <pc:docMk/>
          <pc:sldMk cId="125840016" sldId="269"/>
        </pc:sldMkLst>
        <pc:spChg chg="mod">
          <ac:chgData name="Liu,Yong" userId="S::yongliu1@ufl.edu::72f25515-da1c-4f80-b172-97e3247210b8" providerId="AD" clId="Web-{EBC5B4D5-23DC-339F-0EA0-D81045EA1D98}" dt="2021-04-12T18:19:35.819" v="13" actId="20577"/>
          <ac:spMkLst>
            <pc:docMk/>
            <pc:sldMk cId="125840016" sldId="269"/>
            <ac:spMk id="3" creationId="{A7795FD3-0324-4856-A8EF-83C71142EC89}"/>
          </ac:spMkLst>
        </pc:spChg>
        <pc:picChg chg="mod">
          <ac:chgData name="Liu,Yong" userId="S::yongliu1@ufl.edu::72f25515-da1c-4f80-b172-97e3247210b8" providerId="AD" clId="Web-{EBC5B4D5-23DC-339F-0EA0-D81045EA1D98}" dt="2021-04-12T18:19:50.163" v="14" actId="14100"/>
          <ac:picMkLst>
            <pc:docMk/>
            <pc:sldMk cId="125840016" sldId="269"/>
            <ac:picMk id="4" creationId="{689E190E-6A45-4875-87C0-AA187C879F68}"/>
          </ac:picMkLst>
        </pc:picChg>
      </pc:sldChg>
    </pc:docChg>
  </pc:docChgLst>
  <pc:docChgLst>
    <pc:chgData name="Liu,Yong" userId="S::yongliu1@ufl.edu::72f25515-da1c-4f80-b172-97e3247210b8" providerId="AD" clId="Web-{D87F86B8-5C9E-74F6-79E0-6ED39F48E313}"/>
    <pc:docChg chg="addSld modSld">
      <pc:chgData name="Liu,Yong" userId="S::yongliu1@ufl.edu::72f25515-da1c-4f80-b172-97e3247210b8" providerId="AD" clId="Web-{D87F86B8-5C9E-74F6-79E0-6ED39F48E313}" dt="2021-04-12T00:19:57.535" v="165" actId="20577"/>
      <pc:docMkLst>
        <pc:docMk/>
      </pc:docMkLst>
      <pc:sldChg chg="modSp">
        <pc:chgData name="Liu,Yong" userId="S::yongliu1@ufl.edu::72f25515-da1c-4f80-b172-97e3247210b8" providerId="AD" clId="Web-{D87F86B8-5C9E-74F6-79E0-6ED39F48E313}" dt="2021-04-12T00:06:50.343" v="37" actId="20577"/>
        <pc:sldMkLst>
          <pc:docMk/>
          <pc:sldMk cId="3606478306" sldId="257"/>
        </pc:sldMkLst>
        <pc:spChg chg="mod">
          <ac:chgData name="Liu,Yong" userId="S::yongliu1@ufl.edu::72f25515-da1c-4f80-b172-97e3247210b8" providerId="AD" clId="Web-{D87F86B8-5C9E-74F6-79E0-6ED39F48E313}" dt="2021-04-12T00:06:50.343" v="37" actId="20577"/>
          <ac:spMkLst>
            <pc:docMk/>
            <pc:sldMk cId="3606478306" sldId="257"/>
            <ac:spMk id="2" creationId="{C28FA13E-471E-4851-B779-14F5F1DE129E}"/>
          </ac:spMkLst>
        </pc:spChg>
        <pc:graphicFrameChg chg="modGraphic">
          <ac:chgData name="Liu,Yong" userId="S::yongliu1@ufl.edu::72f25515-da1c-4f80-b172-97e3247210b8" providerId="AD" clId="Web-{D87F86B8-5C9E-74F6-79E0-6ED39F48E313}" dt="2021-04-12T00:06:43.796" v="36" actId="20577"/>
          <ac:graphicFrameMkLst>
            <pc:docMk/>
            <pc:sldMk cId="3606478306" sldId="257"/>
            <ac:graphicFrameMk id="5" creationId="{DD36E12C-C0A5-4922-B08E-495D2F18C9D1}"/>
          </ac:graphicFrameMkLst>
        </pc:graphicFrameChg>
      </pc:sldChg>
      <pc:sldChg chg="modSp">
        <pc:chgData name="Liu,Yong" userId="S::yongliu1@ufl.edu::72f25515-da1c-4f80-b172-97e3247210b8" providerId="AD" clId="Web-{D87F86B8-5C9E-74F6-79E0-6ED39F48E313}" dt="2021-04-12T00:12:55.993" v="122" actId="20577"/>
        <pc:sldMkLst>
          <pc:docMk/>
          <pc:sldMk cId="3230666880" sldId="260"/>
        </pc:sldMkLst>
        <pc:spChg chg="mod">
          <ac:chgData name="Liu,Yong" userId="S::yongliu1@ufl.edu::72f25515-da1c-4f80-b172-97e3247210b8" providerId="AD" clId="Web-{D87F86B8-5C9E-74F6-79E0-6ED39F48E313}" dt="2021-04-12T00:12:55.993" v="122" actId="20577"/>
          <ac:spMkLst>
            <pc:docMk/>
            <pc:sldMk cId="3230666880" sldId="260"/>
            <ac:spMk id="3" creationId="{6FC2FD6C-8D32-4E7B-8B7D-88C56DBDFED0}"/>
          </ac:spMkLst>
        </pc:spChg>
      </pc:sldChg>
      <pc:sldChg chg="modSp">
        <pc:chgData name="Liu,Yong" userId="S::yongliu1@ufl.edu::72f25515-da1c-4f80-b172-97e3247210b8" providerId="AD" clId="Web-{D87F86B8-5C9E-74F6-79E0-6ED39F48E313}" dt="2021-04-12T00:15:53.466" v="143" actId="20577"/>
        <pc:sldMkLst>
          <pc:docMk/>
          <pc:sldMk cId="391013987" sldId="263"/>
        </pc:sldMkLst>
        <pc:spChg chg="mod">
          <ac:chgData name="Liu,Yong" userId="S::yongliu1@ufl.edu::72f25515-da1c-4f80-b172-97e3247210b8" providerId="AD" clId="Web-{D87F86B8-5C9E-74F6-79E0-6ED39F48E313}" dt="2021-04-12T00:15:53.466" v="143" actId="20577"/>
          <ac:spMkLst>
            <pc:docMk/>
            <pc:sldMk cId="391013987" sldId="263"/>
            <ac:spMk id="3" creationId="{8433958F-446D-479F-BF37-9FFD33795667}"/>
          </ac:spMkLst>
        </pc:spChg>
      </pc:sldChg>
      <pc:sldChg chg="modSp">
        <pc:chgData name="Liu,Yong" userId="S::yongliu1@ufl.edu::72f25515-da1c-4f80-b172-97e3247210b8" providerId="AD" clId="Web-{D87F86B8-5C9E-74F6-79E0-6ED39F48E313}" dt="2021-04-12T00:15:03.184" v="137" actId="20577"/>
        <pc:sldMkLst>
          <pc:docMk/>
          <pc:sldMk cId="1982790624" sldId="264"/>
        </pc:sldMkLst>
        <pc:spChg chg="mod">
          <ac:chgData name="Liu,Yong" userId="S::yongliu1@ufl.edu::72f25515-da1c-4f80-b172-97e3247210b8" providerId="AD" clId="Web-{D87F86B8-5C9E-74F6-79E0-6ED39F48E313}" dt="2021-04-12T00:15:03.184" v="137" actId="20577"/>
          <ac:spMkLst>
            <pc:docMk/>
            <pc:sldMk cId="1982790624" sldId="264"/>
            <ac:spMk id="3" creationId="{9442477A-1ED9-4563-B4FE-D3B11B3E1C42}"/>
          </ac:spMkLst>
        </pc:spChg>
      </pc:sldChg>
      <pc:sldChg chg="modSp">
        <pc:chgData name="Liu,Yong" userId="S::yongliu1@ufl.edu::72f25515-da1c-4f80-b172-97e3247210b8" providerId="AD" clId="Web-{D87F86B8-5C9E-74F6-79E0-6ED39F48E313}" dt="2021-04-12T00:16:31.623" v="144" actId="20577"/>
        <pc:sldMkLst>
          <pc:docMk/>
          <pc:sldMk cId="1694537410" sldId="265"/>
        </pc:sldMkLst>
        <pc:spChg chg="mod">
          <ac:chgData name="Liu,Yong" userId="S::yongliu1@ufl.edu::72f25515-da1c-4f80-b172-97e3247210b8" providerId="AD" clId="Web-{D87F86B8-5C9E-74F6-79E0-6ED39F48E313}" dt="2021-04-12T00:16:31.623" v="144" actId="20577"/>
          <ac:spMkLst>
            <pc:docMk/>
            <pc:sldMk cId="1694537410" sldId="265"/>
            <ac:spMk id="3" creationId="{3337C21D-BB83-478F-AA26-DC15517FE1E9}"/>
          </ac:spMkLst>
        </pc:spChg>
      </pc:sldChg>
      <pc:sldChg chg="modSp">
        <pc:chgData name="Liu,Yong" userId="S::yongliu1@ufl.edu::72f25515-da1c-4f80-b172-97e3247210b8" providerId="AD" clId="Web-{D87F86B8-5C9E-74F6-79E0-6ED39F48E313}" dt="2021-04-12T00:19:19.456" v="162" actId="20577"/>
        <pc:sldMkLst>
          <pc:docMk/>
          <pc:sldMk cId="1266459057" sldId="266"/>
        </pc:sldMkLst>
        <pc:spChg chg="mod">
          <ac:chgData name="Liu,Yong" userId="S::yongliu1@ufl.edu::72f25515-da1c-4f80-b172-97e3247210b8" providerId="AD" clId="Web-{D87F86B8-5C9E-74F6-79E0-6ED39F48E313}" dt="2021-04-12T00:19:19.456" v="162" actId="20577"/>
          <ac:spMkLst>
            <pc:docMk/>
            <pc:sldMk cId="1266459057" sldId="266"/>
            <ac:spMk id="3" creationId="{9D561F00-EF17-45DF-B131-0059242CFE95}"/>
          </ac:spMkLst>
        </pc:spChg>
      </pc:sldChg>
      <pc:sldChg chg="modSp">
        <pc:chgData name="Liu,Yong" userId="S::yongliu1@ufl.edu::72f25515-da1c-4f80-b172-97e3247210b8" providerId="AD" clId="Web-{D87F86B8-5C9E-74F6-79E0-6ED39F48E313}" dt="2021-04-12T00:19:11.159" v="160" actId="20577"/>
        <pc:sldMkLst>
          <pc:docMk/>
          <pc:sldMk cId="2243500259" sldId="267"/>
        </pc:sldMkLst>
        <pc:spChg chg="mod">
          <ac:chgData name="Liu,Yong" userId="S::yongliu1@ufl.edu::72f25515-da1c-4f80-b172-97e3247210b8" providerId="AD" clId="Web-{D87F86B8-5C9E-74F6-79E0-6ED39F48E313}" dt="2021-04-12T00:19:11.159" v="160" actId="20577"/>
          <ac:spMkLst>
            <pc:docMk/>
            <pc:sldMk cId="2243500259" sldId="267"/>
            <ac:spMk id="3" creationId="{7504AA03-EDAB-46A4-BCB6-BCA4D3F5A05F}"/>
          </ac:spMkLst>
        </pc:spChg>
      </pc:sldChg>
      <pc:sldChg chg="modSp">
        <pc:chgData name="Liu,Yong" userId="S::yongliu1@ufl.edu::72f25515-da1c-4f80-b172-97e3247210b8" providerId="AD" clId="Web-{D87F86B8-5C9E-74F6-79E0-6ED39F48E313}" dt="2021-04-12T00:08:54.283" v="48" actId="20577"/>
        <pc:sldMkLst>
          <pc:docMk/>
          <pc:sldMk cId="293511395" sldId="268"/>
        </pc:sldMkLst>
        <pc:spChg chg="mod">
          <ac:chgData name="Liu,Yong" userId="S::yongliu1@ufl.edu::72f25515-da1c-4f80-b172-97e3247210b8" providerId="AD" clId="Web-{D87F86B8-5C9E-74F6-79E0-6ED39F48E313}" dt="2021-04-12T00:08:54.283" v="48" actId="20577"/>
          <ac:spMkLst>
            <pc:docMk/>
            <pc:sldMk cId="293511395" sldId="268"/>
            <ac:spMk id="3" creationId="{81B0D2A3-075F-447B-9602-AF10719033A6}"/>
          </ac:spMkLst>
        </pc:spChg>
      </pc:sldChg>
      <pc:sldChg chg="modSp">
        <pc:chgData name="Liu,Yong" userId="S::yongliu1@ufl.edu::72f25515-da1c-4f80-b172-97e3247210b8" providerId="AD" clId="Web-{D87F86B8-5C9E-74F6-79E0-6ED39F48E313}" dt="2021-04-12T00:19:51.285" v="164" actId="1076"/>
        <pc:sldMkLst>
          <pc:docMk/>
          <pc:sldMk cId="125840016" sldId="269"/>
        </pc:sldMkLst>
        <pc:spChg chg="mod">
          <ac:chgData name="Liu,Yong" userId="S::yongliu1@ufl.edu::72f25515-da1c-4f80-b172-97e3247210b8" providerId="AD" clId="Web-{D87F86B8-5C9E-74F6-79E0-6ED39F48E313}" dt="2021-04-12T00:19:47.972" v="163" actId="20577"/>
          <ac:spMkLst>
            <pc:docMk/>
            <pc:sldMk cId="125840016" sldId="269"/>
            <ac:spMk id="3" creationId="{A7795FD3-0324-4856-A8EF-83C71142EC89}"/>
          </ac:spMkLst>
        </pc:spChg>
        <pc:picChg chg="mod">
          <ac:chgData name="Liu,Yong" userId="S::yongliu1@ufl.edu::72f25515-da1c-4f80-b172-97e3247210b8" providerId="AD" clId="Web-{D87F86B8-5C9E-74F6-79E0-6ED39F48E313}" dt="2021-04-12T00:19:51.285" v="164" actId="1076"/>
          <ac:picMkLst>
            <pc:docMk/>
            <pc:sldMk cId="125840016" sldId="269"/>
            <ac:picMk id="5" creationId="{D1C3B455-1FD4-4935-9363-23B208B07A70}"/>
          </ac:picMkLst>
        </pc:picChg>
      </pc:sldChg>
      <pc:sldChg chg="modSp">
        <pc:chgData name="Liu,Yong" userId="S::yongliu1@ufl.edu::72f25515-da1c-4f80-b172-97e3247210b8" providerId="AD" clId="Web-{D87F86B8-5C9E-74F6-79E0-6ED39F48E313}" dt="2021-04-12T00:19:57.535" v="165" actId="20577"/>
        <pc:sldMkLst>
          <pc:docMk/>
          <pc:sldMk cId="3408334272" sldId="270"/>
        </pc:sldMkLst>
        <pc:spChg chg="mod">
          <ac:chgData name="Liu,Yong" userId="S::yongliu1@ufl.edu::72f25515-da1c-4f80-b172-97e3247210b8" providerId="AD" clId="Web-{D87F86B8-5C9E-74F6-79E0-6ED39F48E313}" dt="2021-04-12T00:19:57.535" v="165" actId="20577"/>
          <ac:spMkLst>
            <pc:docMk/>
            <pc:sldMk cId="3408334272" sldId="270"/>
            <ac:spMk id="3" creationId="{B4567477-BF84-48EF-9CEA-C827E9A6A0C0}"/>
          </ac:spMkLst>
        </pc:spChg>
      </pc:sldChg>
      <pc:sldChg chg="modSp">
        <pc:chgData name="Liu,Yong" userId="S::yongliu1@ufl.edu::72f25515-da1c-4f80-b172-97e3247210b8" providerId="AD" clId="Web-{D87F86B8-5C9E-74F6-79E0-6ED39F48E313}" dt="2021-04-12T00:09:42.378" v="70" actId="20577"/>
        <pc:sldMkLst>
          <pc:docMk/>
          <pc:sldMk cId="1884878353" sldId="271"/>
        </pc:sldMkLst>
        <pc:spChg chg="mod">
          <ac:chgData name="Liu,Yong" userId="S::yongliu1@ufl.edu::72f25515-da1c-4f80-b172-97e3247210b8" providerId="AD" clId="Web-{D87F86B8-5C9E-74F6-79E0-6ED39F48E313}" dt="2021-04-12T00:09:42.378" v="70" actId="20577"/>
          <ac:spMkLst>
            <pc:docMk/>
            <pc:sldMk cId="1884878353" sldId="271"/>
            <ac:spMk id="3" creationId="{4B061AFF-DA21-41F5-86D8-A197C50CD7A8}"/>
          </ac:spMkLst>
        </pc:spChg>
      </pc:sldChg>
      <pc:sldChg chg="modSp">
        <pc:chgData name="Liu,Yong" userId="S::yongliu1@ufl.edu::72f25515-da1c-4f80-b172-97e3247210b8" providerId="AD" clId="Web-{D87F86B8-5C9E-74F6-79E0-6ED39F48E313}" dt="2021-04-12T00:08:14.220" v="42" actId="20577"/>
        <pc:sldMkLst>
          <pc:docMk/>
          <pc:sldMk cId="2451616899" sldId="273"/>
        </pc:sldMkLst>
        <pc:spChg chg="mod">
          <ac:chgData name="Liu,Yong" userId="S::yongliu1@ufl.edu::72f25515-da1c-4f80-b172-97e3247210b8" providerId="AD" clId="Web-{D87F86B8-5C9E-74F6-79E0-6ED39F48E313}" dt="2021-04-12T00:08:14.220" v="42" actId="20577"/>
          <ac:spMkLst>
            <pc:docMk/>
            <pc:sldMk cId="2451616899" sldId="273"/>
            <ac:spMk id="3" creationId="{60B2DC89-C29C-4CA4-BB95-0E0770936631}"/>
          </ac:spMkLst>
        </pc:spChg>
      </pc:sldChg>
      <pc:sldChg chg="modSp">
        <pc:chgData name="Liu,Yong" userId="S::yongliu1@ufl.edu::72f25515-da1c-4f80-b172-97e3247210b8" providerId="AD" clId="Web-{D87F86B8-5C9E-74F6-79E0-6ED39F48E313}" dt="2021-04-12T00:18:00.969" v="159" actId="20577"/>
        <pc:sldMkLst>
          <pc:docMk/>
          <pc:sldMk cId="1853236291" sldId="274"/>
        </pc:sldMkLst>
        <pc:spChg chg="mod">
          <ac:chgData name="Liu,Yong" userId="S::yongliu1@ufl.edu::72f25515-da1c-4f80-b172-97e3247210b8" providerId="AD" clId="Web-{D87F86B8-5C9E-74F6-79E0-6ED39F48E313}" dt="2021-04-12T00:18:00.969" v="159" actId="20577"/>
          <ac:spMkLst>
            <pc:docMk/>
            <pc:sldMk cId="1853236291" sldId="274"/>
            <ac:spMk id="3" creationId="{E90BCB8E-DA0B-4F3C-91B4-8D47F9778772}"/>
          </ac:spMkLst>
        </pc:spChg>
      </pc:sldChg>
      <pc:sldChg chg="modSp new">
        <pc:chgData name="Liu,Yong" userId="S::yongliu1@ufl.edu::72f25515-da1c-4f80-b172-97e3247210b8" providerId="AD" clId="Web-{D87F86B8-5C9E-74F6-79E0-6ED39F48E313}" dt="2021-04-12T00:11:30.912" v="106" actId="20577"/>
        <pc:sldMkLst>
          <pc:docMk/>
          <pc:sldMk cId="2721340630" sldId="275"/>
        </pc:sldMkLst>
        <pc:spChg chg="mod">
          <ac:chgData name="Liu,Yong" userId="S::yongliu1@ufl.edu::72f25515-da1c-4f80-b172-97e3247210b8" providerId="AD" clId="Web-{D87F86B8-5C9E-74F6-79E0-6ED39F48E313}" dt="2021-04-12T00:11:30.912" v="106" actId="20577"/>
          <ac:spMkLst>
            <pc:docMk/>
            <pc:sldMk cId="2721340630" sldId="275"/>
            <ac:spMk id="3" creationId="{EFEDFF99-844C-48CB-9AD4-5FAEDE92BCCE}"/>
          </ac:spMkLst>
        </pc:spChg>
      </pc:sldChg>
    </pc:docChg>
  </pc:docChgLst>
  <pc:docChgLst>
    <pc:chgData name="Liu,Yong" userId="S::yongliu1@ufl.edu::72f25515-da1c-4f80-b172-97e3247210b8" providerId="AD" clId="Web-{B638B89F-8054-0000-9CA9-2B7E4C857ED6}"/>
    <pc:docChg chg="modSld">
      <pc:chgData name="Liu,Yong" userId="S::yongliu1@ufl.edu::72f25515-da1c-4f80-b172-97e3247210b8" providerId="AD" clId="Web-{B638B89F-8054-0000-9CA9-2B7E4C857ED6}" dt="2021-03-27T01:49:08.757" v="1" actId="20577"/>
      <pc:docMkLst>
        <pc:docMk/>
      </pc:docMkLst>
      <pc:sldChg chg="modSp">
        <pc:chgData name="Liu,Yong" userId="S::yongliu1@ufl.edu::72f25515-da1c-4f80-b172-97e3247210b8" providerId="AD" clId="Web-{B638B89F-8054-0000-9CA9-2B7E4C857ED6}" dt="2021-03-27T01:49:08.757" v="1" actId="20577"/>
        <pc:sldMkLst>
          <pc:docMk/>
          <pc:sldMk cId="2920326685" sldId="258"/>
        </pc:sldMkLst>
        <pc:spChg chg="mod">
          <ac:chgData name="Liu,Yong" userId="S::yongliu1@ufl.edu::72f25515-da1c-4f80-b172-97e3247210b8" providerId="AD" clId="Web-{B638B89F-8054-0000-9CA9-2B7E4C857ED6}" dt="2021-03-27T01:49:08.757" v="1" actId="20577"/>
          <ac:spMkLst>
            <pc:docMk/>
            <pc:sldMk cId="2920326685" sldId="258"/>
            <ac:spMk id="3" creationId="{6701FF7B-BCAC-4BAD-81DD-1E9D561F1C1E}"/>
          </ac:spMkLst>
        </pc:spChg>
      </pc:sldChg>
    </pc:docChg>
  </pc:docChgLst>
  <pc:docChgLst>
    <pc:chgData name="Liu,Yong" userId="S::yongliu1@ufl.edu::72f25515-da1c-4f80-b172-97e3247210b8" providerId="AD" clId="Web-{05D6939A-F6BA-A651-2DDC-B0F234C4EBAA}"/>
    <pc:docChg chg="modSld">
      <pc:chgData name="Liu,Yong" userId="S::yongliu1@ufl.edu::72f25515-da1c-4f80-b172-97e3247210b8" providerId="AD" clId="Web-{05D6939A-F6BA-A651-2DDC-B0F234C4EBAA}" dt="2021-04-12T16:28:47.680" v="7" actId="14100"/>
      <pc:docMkLst>
        <pc:docMk/>
      </pc:docMkLst>
      <pc:sldChg chg="modSp">
        <pc:chgData name="Liu,Yong" userId="S::yongliu1@ufl.edu::72f25515-da1c-4f80-b172-97e3247210b8" providerId="AD" clId="Web-{05D6939A-F6BA-A651-2DDC-B0F234C4EBAA}" dt="2021-04-12T16:28:47.680" v="7" actId="14100"/>
        <pc:sldMkLst>
          <pc:docMk/>
          <pc:sldMk cId="1266459057" sldId="266"/>
        </pc:sldMkLst>
        <pc:picChg chg="mod">
          <ac:chgData name="Liu,Yong" userId="S::yongliu1@ufl.edu::72f25515-da1c-4f80-b172-97e3247210b8" providerId="AD" clId="Web-{05D6939A-F6BA-A651-2DDC-B0F234C4EBAA}" dt="2021-04-12T16:28:47.680" v="7" actId="14100"/>
          <ac:picMkLst>
            <pc:docMk/>
            <pc:sldMk cId="1266459057" sldId="266"/>
            <ac:picMk id="5" creationId="{3AB7C14F-BD10-4BE2-82F3-E9DE2480C6E8}"/>
          </ac:picMkLst>
        </pc:picChg>
        <pc:picChg chg="mod">
          <ac:chgData name="Liu,Yong" userId="S::yongliu1@ufl.edu::72f25515-da1c-4f80-b172-97e3247210b8" providerId="AD" clId="Web-{05D6939A-F6BA-A651-2DDC-B0F234C4EBAA}" dt="2021-04-12T16:28:45.055" v="6" actId="14100"/>
          <ac:picMkLst>
            <pc:docMk/>
            <pc:sldMk cId="1266459057" sldId="266"/>
            <ac:picMk id="6" creationId="{4CF21623-3AA9-404D-8425-985A6E674682}"/>
          </ac:picMkLst>
        </pc:picChg>
      </pc:sldChg>
      <pc:sldChg chg="modSp">
        <pc:chgData name="Liu,Yong" userId="S::yongliu1@ufl.edu::72f25515-da1c-4f80-b172-97e3247210b8" providerId="AD" clId="Web-{05D6939A-F6BA-A651-2DDC-B0F234C4EBAA}" dt="2021-04-12T16:22:57.382" v="1" actId="20577"/>
        <pc:sldMkLst>
          <pc:docMk/>
          <pc:sldMk cId="2451616899" sldId="273"/>
        </pc:sldMkLst>
        <pc:spChg chg="mod">
          <ac:chgData name="Liu,Yong" userId="S::yongliu1@ufl.edu::72f25515-da1c-4f80-b172-97e3247210b8" providerId="AD" clId="Web-{05D6939A-F6BA-A651-2DDC-B0F234C4EBAA}" dt="2021-04-12T16:22:57.382" v="1" actId="20577"/>
          <ac:spMkLst>
            <pc:docMk/>
            <pc:sldMk cId="2451616899" sldId="273"/>
            <ac:spMk id="3" creationId="{60B2DC89-C29C-4CA4-BB95-0E0770936631}"/>
          </ac:spMkLst>
        </pc:spChg>
      </pc:sldChg>
      <pc:sldChg chg="modSp">
        <pc:chgData name="Liu,Yong" userId="S::yongliu1@ufl.edu::72f25515-da1c-4f80-b172-97e3247210b8" providerId="AD" clId="Web-{05D6939A-F6BA-A651-2DDC-B0F234C4EBAA}" dt="2021-04-12T16:28:23.148" v="5" actId="14100"/>
        <pc:sldMkLst>
          <pc:docMk/>
          <pc:sldMk cId="1853236291" sldId="274"/>
        </pc:sldMkLst>
        <pc:picChg chg="mod">
          <ac:chgData name="Liu,Yong" userId="S::yongliu1@ufl.edu::72f25515-da1c-4f80-b172-97e3247210b8" providerId="AD" clId="Web-{05D6939A-F6BA-A651-2DDC-B0F234C4EBAA}" dt="2021-04-12T16:28:23.148" v="5" actId="14100"/>
          <ac:picMkLst>
            <pc:docMk/>
            <pc:sldMk cId="1853236291" sldId="274"/>
            <ac:picMk id="5" creationId="{41048E0A-2474-494A-A7FF-841D54652ED0}"/>
          </ac:picMkLst>
        </pc:picChg>
      </pc:sldChg>
    </pc:docChg>
  </pc:docChgLst>
  <pc:docChgLst>
    <pc:chgData name="Liu,Yong" userId="S::yongliu1@ufl.edu::72f25515-da1c-4f80-b172-97e3247210b8" providerId="AD" clId="Web-{CCD67027-4194-474B-A8F6-4E5D131989C1}"/>
    <pc:docChg chg="addSld modSld addMainMaster delMainMaster">
      <pc:chgData name="Liu,Yong" userId="S::yongliu1@ufl.edu::72f25515-da1c-4f80-b172-97e3247210b8" providerId="AD" clId="Web-{CCD67027-4194-474B-A8F6-4E5D131989C1}" dt="2021-03-26T04:08:03.227" v="113" actId="20577"/>
      <pc:docMkLst>
        <pc:docMk/>
      </pc:docMkLst>
      <pc:sldChg chg="addSp delSp modSp mod setBg modClrScheme addAnim delAnim setClrOvrMap chgLayout">
        <pc:chgData name="Liu,Yong" userId="S::yongliu1@ufl.edu::72f25515-da1c-4f80-b172-97e3247210b8" providerId="AD" clId="Web-{CCD67027-4194-474B-A8F6-4E5D131989C1}" dt="2021-03-26T03:58:45.947" v="43" actId="1076"/>
        <pc:sldMkLst>
          <pc:docMk/>
          <pc:sldMk cId="109857222" sldId="256"/>
        </pc:sldMkLst>
        <pc:spChg chg="mod">
          <ac:chgData name="Liu,Yong" userId="S::yongliu1@ufl.edu::72f25515-da1c-4f80-b172-97e3247210b8" providerId="AD" clId="Web-{CCD67027-4194-474B-A8F6-4E5D131989C1}" dt="2021-03-26T03:58:42.775" v="42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Liu,Yong" userId="S::yongliu1@ufl.edu::72f25515-da1c-4f80-b172-97e3247210b8" providerId="AD" clId="Web-{CCD67027-4194-474B-A8F6-4E5D131989C1}" dt="2021-03-26T03:58:45.947" v="43" actId="1076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Liu,Yong" userId="S::yongliu1@ufl.edu::72f25515-da1c-4f80-b172-97e3247210b8" providerId="AD" clId="Web-{CCD67027-4194-474B-A8F6-4E5D131989C1}" dt="2021-03-26T03:58:42.775" v="42"/>
          <ac:spMkLst>
            <pc:docMk/>
            <pc:sldMk cId="109857222" sldId="256"/>
            <ac:spMk id="9" creationId="{CFA5B9DB-0BF9-4260-A97B-936524F9668F}"/>
          </ac:spMkLst>
        </pc:spChg>
        <pc:spChg chg="add del">
          <ac:chgData name="Liu,Yong" userId="S::yongliu1@ufl.edu::72f25515-da1c-4f80-b172-97e3247210b8" providerId="AD" clId="Web-{CCD67027-4194-474B-A8F6-4E5D131989C1}" dt="2021-03-26T03:58:42.775" v="42"/>
          <ac:spMkLst>
            <pc:docMk/>
            <pc:sldMk cId="109857222" sldId="256"/>
            <ac:spMk id="11" creationId="{59824785-89B4-4433-955A-F2C847B1534D}"/>
          </ac:spMkLst>
        </pc:spChg>
        <pc:spChg chg="add del">
          <ac:chgData name="Liu,Yong" userId="S::yongliu1@ufl.edu::72f25515-da1c-4f80-b172-97e3247210b8" providerId="AD" clId="Web-{CCD67027-4194-474B-A8F6-4E5D131989C1}" dt="2021-03-26T03:58:42.775" v="42"/>
          <ac:spMkLst>
            <pc:docMk/>
            <pc:sldMk cId="109857222" sldId="256"/>
            <ac:spMk id="13" creationId="{CB2E64D6-3AEB-4AFF-9475-E210F85E0AA7}"/>
          </ac:spMkLst>
        </pc:spChg>
        <pc:spChg chg="add">
          <ac:chgData name="Liu,Yong" userId="S::yongliu1@ufl.edu::72f25515-da1c-4f80-b172-97e3247210b8" providerId="AD" clId="Web-{CCD67027-4194-474B-A8F6-4E5D131989C1}" dt="2021-03-26T03:58:42.775" v="42"/>
          <ac:spMkLst>
            <pc:docMk/>
            <pc:sldMk cId="109857222" sldId="256"/>
            <ac:spMk id="15" creationId="{665DBBEF-238B-476B-96AB-8AAC3224ECEA}"/>
          </ac:spMkLst>
        </pc:spChg>
        <pc:spChg chg="add">
          <ac:chgData name="Liu,Yong" userId="S::yongliu1@ufl.edu::72f25515-da1c-4f80-b172-97e3247210b8" providerId="AD" clId="Web-{CCD67027-4194-474B-A8F6-4E5D131989C1}" dt="2021-03-26T03:58:42.775" v="42"/>
          <ac:spMkLst>
            <pc:docMk/>
            <pc:sldMk cId="109857222" sldId="256"/>
            <ac:spMk id="16" creationId="{3FCFB1DE-0B7E-48CC-BA90-B2AB0889F9D6}"/>
          </ac:spMkLst>
        </pc:spChg>
        <pc:spChg chg="add del">
          <ac:chgData name="Liu,Yong" userId="S::yongliu1@ufl.edu::72f25515-da1c-4f80-b172-97e3247210b8" providerId="AD" clId="Web-{CCD67027-4194-474B-A8F6-4E5D131989C1}" dt="2021-03-26T03:58:42.744" v="41"/>
          <ac:spMkLst>
            <pc:docMk/>
            <pc:sldMk cId="109857222" sldId="256"/>
            <ac:spMk id="18" creationId="{A51D536C-693D-4911-B3E3-277E6CA006B6}"/>
          </ac:spMkLst>
        </pc:spChg>
        <pc:spChg chg="add del">
          <ac:chgData name="Liu,Yong" userId="S::yongliu1@ufl.edu::72f25515-da1c-4f80-b172-97e3247210b8" providerId="AD" clId="Web-{CCD67027-4194-474B-A8F6-4E5D131989C1}" dt="2021-03-26T03:58:42.744" v="41"/>
          <ac:spMkLst>
            <pc:docMk/>
            <pc:sldMk cId="109857222" sldId="256"/>
            <ac:spMk id="20" creationId="{CDACC7FC-0DA0-46D9-BEDF-149E4AB3243B}"/>
          </ac:spMkLst>
        </pc:spChg>
        <pc:spChg chg="add del">
          <ac:chgData name="Liu,Yong" userId="S::yongliu1@ufl.edu::72f25515-da1c-4f80-b172-97e3247210b8" providerId="AD" clId="Web-{CCD67027-4194-474B-A8F6-4E5D131989C1}" dt="2021-03-26T03:58:42.744" v="41"/>
          <ac:spMkLst>
            <pc:docMk/>
            <pc:sldMk cId="109857222" sldId="256"/>
            <ac:spMk id="22" creationId="{1886631C-CD62-4E60-A5E7-767EEAEB4704}"/>
          </ac:spMkLst>
        </pc:spChg>
        <pc:picChg chg="add mod ord">
          <ac:chgData name="Liu,Yong" userId="S::yongliu1@ufl.edu::72f25515-da1c-4f80-b172-97e3247210b8" providerId="AD" clId="Web-{CCD67027-4194-474B-A8F6-4E5D131989C1}" dt="2021-03-26T03:58:42.775" v="42"/>
          <ac:picMkLst>
            <pc:docMk/>
            <pc:sldMk cId="109857222" sldId="256"/>
            <ac:picMk id="4" creationId="{C8DA5318-90E1-4E5B-9BFD-1F91F73E0BC9}"/>
          </ac:picMkLst>
        </pc:picChg>
      </pc:sldChg>
      <pc:sldChg chg="addSp delSp modSp new mod setBg">
        <pc:chgData name="Liu,Yong" userId="S::yongliu1@ufl.edu::72f25515-da1c-4f80-b172-97e3247210b8" providerId="AD" clId="Web-{CCD67027-4194-474B-A8F6-4E5D131989C1}" dt="2021-03-26T04:02:27.937" v="91"/>
        <pc:sldMkLst>
          <pc:docMk/>
          <pc:sldMk cId="3606478306" sldId="257"/>
        </pc:sldMkLst>
        <pc:spChg chg="mod">
          <ac:chgData name="Liu,Yong" userId="S::yongliu1@ufl.edu::72f25515-da1c-4f80-b172-97e3247210b8" providerId="AD" clId="Web-{CCD67027-4194-474B-A8F6-4E5D131989C1}" dt="2021-03-26T04:02:27.937" v="91"/>
          <ac:spMkLst>
            <pc:docMk/>
            <pc:sldMk cId="3606478306" sldId="257"/>
            <ac:spMk id="2" creationId="{C28FA13E-471E-4851-B779-14F5F1DE129E}"/>
          </ac:spMkLst>
        </pc:spChg>
        <pc:spChg chg="del mod">
          <ac:chgData name="Liu,Yong" userId="S::yongliu1@ufl.edu::72f25515-da1c-4f80-b172-97e3247210b8" providerId="AD" clId="Web-{CCD67027-4194-474B-A8F6-4E5D131989C1}" dt="2021-03-26T04:02:27.937" v="91"/>
          <ac:spMkLst>
            <pc:docMk/>
            <pc:sldMk cId="3606478306" sldId="257"/>
            <ac:spMk id="3" creationId="{A0A9DB93-A6F6-4DA8-99A2-25F31F04556B}"/>
          </ac:spMkLst>
        </pc:spChg>
        <pc:spChg chg="add">
          <ac:chgData name="Liu,Yong" userId="S::yongliu1@ufl.edu::72f25515-da1c-4f80-b172-97e3247210b8" providerId="AD" clId="Web-{CCD67027-4194-474B-A8F6-4E5D131989C1}" dt="2021-03-26T04:02:27.937" v="91"/>
          <ac:spMkLst>
            <pc:docMk/>
            <pc:sldMk cId="3606478306" sldId="257"/>
            <ac:spMk id="9" creationId="{247B6BBF-09F2-4A29-AE4E-3771E2924817}"/>
          </ac:spMkLst>
        </pc:spChg>
        <pc:spChg chg="add">
          <ac:chgData name="Liu,Yong" userId="S::yongliu1@ufl.edu::72f25515-da1c-4f80-b172-97e3247210b8" providerId="AD" clId="Web-{CCD67027-4194-474B-A8F6-4E5D131989C1}" dt="2021-03-26T04:02:27.937" v="91"/>
          <ac:spMkLst>
            <pc:docMk/>
            <pc:sldMk cId="3606478306" sldId="257"/>
            <ac:spMk id="11" creationId="{535742DD-1B16-4E9D-B715-0D74B4574A68}"/>
          </ac:spMkLst>
        </pc:spChg>
        <pc:graphicFrameChg chg="add">
          <ac:chgData name="Liu,Yong" userId="S::yongliu1@ufl.edu::72f25515-da1c-4f80-b172-97e3247210b8" providerId="AD" clId="Web-{CCD67027-4194-474B-A8F6-4E5D131989C1}" dt="2021-03-26T04:02:27.937" v="91"/>
          <ac:graphicFrameMkLst>
            <pc:docMk/>
            <pc:sldMk cId="3606478306" sldId="257"/>
            <ac:graphicFrameMk id="5" creationId="{DD36E12C-C0A5-4922-B08E-495D2F18C9D1}"/>
          </ac:graphicFrameMkLst>
        </pc:graphicFrameChg>
      </pc:sldChg>
      <pc:sldChg chg="modSp new">
        <pc:chgData name="Liu,Yong" userId="S::yongliu1@ufl.edu::72f25515-da1c-4f80-b172-97e3247210b8" providerId="AD" clId="Web-{CCD67027-4194-474B-A8F6-4E5D131989C1}" dt="2021-03-26T04:08:03.227" v="113" actId="20577"/>
        <pc:sldMkLst>
          <pc:docMk/>
          <pc:sldMk cId="2920326685" sldId="258"/>
        </pc:sldMkLst>
        <pc:spChg chg="mod">
          <ac:chgData name="Liu,Yong" userId="S::yongliu1@ufl.edu::72f25515-da1c-4f80-b172-97e3247210b8" providerId="AD" clId="Web-{CCD67027-4194-474B-A8F6-4E5D131989C1}" dt="2021-03-26T03:59:55.433" v="64" actId="20577"/>
          <ac:spMkLst>
            <pc:docMk/>
            <pc:sldMk cId="2920326685" sldId="258"/>
            <ac:spMk id="2" creationId="{23675CBC-61B4-476F-9F61-0517B99BC6B9}"/>
          </ac:spMkLst>
        </pc:spChg>
        <pc:spChg chg="mod">
          <ac:chgData name="Liu,Yong" userId="S::yongliu1@ufl.edu::72f25515-da1c-4f80-b172-97e3247210b8" providerId="AD" clId="Web-{CCD67027-4194-474B-A8F6-4E5D131989C1}" dt="2021-03-26T04:08:03.227" v="113" actId="20577"/>
          <ac:spMkLst>
            <pc:docMk/>
            <pc:sldMk cId="2920326685" sldId="258"/>
            <ac:spMk id="3" creationId="{6701FF7B-BCAC-4BAD-81DD-1E9D561F1C1E}"/>
          </ac:spMkLst>
        </pc:spChg>
      </pc:sldChg>
      <pc:sldMasterChg chg="del delSldLayout">
        <pc:chgData name="Liu,Yong" userId="S::yongliu1@ufl.edu::72f25515-da1c-4f80-b172-97e3247210b8" providerId="AD" clId="Web-{CCD67027-4194-474B-A8F6-4E5D131989C1}" dt="2021-03-26T03:56:26.522" v="3"/>
        <pc:sldMasterMkLst>
          <pc:docMk/>
          <pc:sldMasterMk cId="2460954070" sldId="2147483660"/>
        </pc:sldMasterMkLst>
        <pc:sldLayoutChg chg="del">
          <pc:chgData name="Liu,Yong" userId="S::yongliu1@ufl.edu::72f25515-da1c-4f80-b172-97e3247210b8" providerId="AD" clId="Web-{CCD67027-4194-474B-A8F6-4E5D131989C1}" dt="2021-03-26T03:56:26.522" v="3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Liu,Yong" userId="S::yongliu1@ufl.edu::72f25515-da1c-4f80-b172-97e3247210b8" providerId="AD" clId="Web-{CCD67027-4194-474B-A8F6-4E5D131989C1}" dt="2021-03-26T03:56:26.522" v="3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Liu,Yong" userId="S::yongliu1@ufl.edu::72f25515-da1c-4f80-b172-97e3247210b8" providerId="AD" clId="Web-{CCD67027-4194-474B-A8F6-4E5D131989C1}" dt="2021-03-26T03:56:26.522" v="3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Liu,Yong" userId="S::yongliu1@ufl.edu::72f25515-da1c-4f80-b172-97e3247210b8" providerId="AD" clId="Web-{CCD67027-4194-474B-A8F6-4E5D131989C1}" dt="2021-03-26T03:56:26.522" v="3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Liu,Yong" userId="S::yongliu1@ufl.edu::72f25515-da1c-4f80-b172-97e3247210b8" providerId="AD" clId="Web-{CCD67027-4194-474B-A8F6-4E5D131989C1}" dt="2021-03-26T03:56:26.522" v="3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Liu,Yong" userId="S::yongliu1@ufl.edu::72f25515-da1c-4f80-b172-97e3247210b8" providerId="AD" clId="Web-{CCD67027-4194-474B-A8F6-4E5D131989C1}" dt="2021-03-26T03:56:26.522" v="3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Liu,Yong" userId="S::yongliu1@ufl.edu::72f25515-da1c-4f80-b172-97e3247210b8" providerId="AD" clId="Web-{CCD67027-4194-474B-A8F6-4E5D131989C1}" dt="2021-03-26T03:56:26.522" v="3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Liu,Yong" userId="S::yongliu1@ufl.edu::72f25515-da1c-4f80-b172-97e3247210b8" providerId="AD" clId="Web-{CCD67027-4194-474B-A8F6-4E5D131989C1}" dt="2021-03-26T03:56:26.522" v="3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Liu,Yong" userId="S::yongliu1@ufl.edu::72f25515-da1c-4f80-b172-97e3247210b8" providerId="AD" clId="Web-{CCD67027-4194-474B-A8F6-4E5D131989C1}" dt="2021-03-26T03:56:26.522" v="3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Liu,Yong" userId="S::yongliu1@ufl.edu::72f25515-da1c-4f80-b172-97e3247210b8" providerId="AD" clId="Web-{CCD67027-4194-474B-A8F6-4E5D131989C1}" dt="2021-03-26T03:56:26.522" v="3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Liu,Yong" userId="S::yongliu1@ufl.edu::72f25515-da1c-4f80-b172-97e3247210b8" providerId="AD" clId="Web-{CCD67027-4194-474B-A8F6-4E5D131989C1}" dt="2021-03-26T03:56:26.522" v="3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replId addSldLayout">
        <pc:chgData name="Liu,Yong" userId="S::yongliu1@ufl.edu::72f25515-da1c-4f80-b172-97e3247210b8" providerId="AD" clId="Web-{CCD67027-4194-474B-A8F6-4E5D131989C1}" dt="2021-03-26T03:56:26.522" v="3"/>
        <pc:sldMasterMkLst>
          <pc:docMk/>
          <pc:sldMasterMk cId="49036977" sldId="2147483672"/>
        </pc:sldMasterMkLst>
        <pc:sldLayoutChg chg="add">
          <pc:chgData name="Liu,Yong" userId="S::yongliu1@ufl.edu::72f25515-da1c-4f80-b172-97e3247210b8" providerId="AD" clId="Web-{CCD67027-4194-474B-A8F6-4E5D131989C1}" dt="2021-03-26T03:56:26.522" v="3"/>
          <pc:sldLayoutMkLst>
            <pc:docMk/>
            <pc:sldMasterMk cId="49036977" sldId="2147483672"/>
            <pc:sldLayoutMk cId="1167854702" sldId="2147483673"/>
          </pc:sldLayoutMkLst>
        </pc:sldLayoutChg>
        <pc:sldLayoutChg chg="add replId">
          <pc:chgData name="Liu,Yong" userId="S::yongliu1@ufl.edu::72f25515-da1c-4f80-b172-97e3247210b8" providerId="AD" clId="Web-{CCD67027-4194-474B-A8F6-4E5D131989C1}" dt="2021-03-26T03:56:26.522" v="3"/>
          <pc:sldLayoutMkLst>
            <pc:docMk/>
            <pc:sldMasterMk cId="49036977" sldId="2147483672"/>
            <pc:sldLayoutMk cId="4277015051" sldId="2147483674"/>
          </pc:sldLayoutMkLst>
        </pc:sldLayoutChg>
        <pc:sldLayoutChg chg="add replId">
          <pc:chgData name="Liu,Yong" userId="S::yongliu1@ufl.edu::72f25515-da1c-4f80-b172-97e3247210b8" providerId="AD" clId="Web-{CCD67027-4194-474B-A8F6-4E5D131989C1}" dt="2021-03-26T03:56:26.522" v="3"/>
          <pc:sldLayoutMkLst>
            <pc:docMk/>
            <pc:sldMasterMk cId="49036977" sldId="2147483672"/>
            <pc:sldLayoutMk cId="3109413720" sldId="2147483675"/>
          </pc:sldLayoutMkLst>
        </pc:sldLayoutChg>
        <pc:sldLayoutChg chg="add replId">
          <pc:chgData name="Liu,Yong" userId="S::yongliu1@ufl.edu::72f25515-da1c-4f80-b172-97e3247210b8" providerId="AD" clId="Web-{CCD67027-4194-474B-A8F6-4E5D131989C1}" dt="2021-03-26T03:56:26.522" v="3"/>
          <pc:sldLayoutMkLst>
            <pc:docMk/>
            <pc:sldMasterMk cId="49036977" sldId="2147483672"/>
            <pc:sldLayoutMk cId="783699428" sldId="2147483676"/>
          </pc:sldLayoutMkLst>
        </pc:sldLayoutChg>
        <pc:sldLayoutChg chg="add replId">
          <pc:chgData name="Liu,Yong" userId="S::yongliu1@ufl.edu::72f25515-da1c-4f80-b172-97e3247210b8" providerId="AD" clId="Web-{CCD67027-4194-474B-A8F6-4E5D131989C1}" dt="2021-03-26T03:56:26.522" v="3"/>
          <pc:sldLayoutMkLst>
            <pc:docMk/>
            <pc:sldMasterMk cId="49036977" sldId="2147483672"/>
            <pc:sldLayoutMk cId="315547529" sldId="2147483677"/>
          </pc:sldLayoutMkLst>
        </pc:sldLayoutChg>
        <pc:sldLayoutChg chg="add replId">
          <pc:chgData name="Liu,Yong" userId="S::yongliu1@ufl.edu::72f25515-da1c-4f80-b172-97e3247210b8" providerId="AD" clId="Web-{CCD67027-4194-474B-A8F6-4E5D131989C1}" dt="2021-03-26T03:56:26.522" v="3"/>
          <pc:sldLayoutMkLst>
            <pc:docMk/>
            <pc:sldMasterMk cId="49036977" sldId="2147483672"/>
            <pc:sldLayoutMk cId="1248761151" sldId="2147483678"/>
          </pc:sldLayoutMkLst>
        </pc:sldLayoutChg>
        <pc:sldLayoutChg chg="add replId">
          <pc:chgData name="Liu,Yong" userId="S::yongliu1@ufl.edu::72f25515-da1c-4f80-b172-97e3247210b8" providerId="AD" clId="Web-{CCD67027-4194-474B-A8F6-4E5D131989C1}" dt="2021-03-26T03:56:26.522" v="3"/>
          <pc:sldLayoutMkLst>
            <pc:docMk/>
            <pc:sldMasterMk cId="49036977" sldId="2147483672"/>
            <pc:sldLayoutMk cId="634320208" sldId="2147483679"/>
          </pc:sldLayoutMkLst>
        </pc:sldLayoutChg>
        <pc:sldLayoutChg chg="add replId">
          <pc:chgData name="Liu,Yong" userId="S::yongliu1@ufl.edu::72f25515-da1c-4f80-b172-97e3247210b8" providerId="AD" clId="Web-{CCD67027-4194-474B-A8F6-4E5D131989C1}" dt="2021-03-26T03:56:26.522" v="3"/>
          <pc:sldLayoutMkLst>
            <pc:docMk/>
            <pc:sldMasterMk cId="49036977" sldId="2147483672"/>
            <pc:sldLayoutMk cId="3202650494" sldId="2147483680"/>
          </pc:sldLayoutMkLst>
        </pc:sldLayoutChg>
        <pc:sldLayoutChg chg="add replId">
          <pc:chgData name="Liu,Yong" userId="S::yongliu1@ufl.edu::72f25515-da1c-4f80-b172-97e3247210b8" providerId="AD" clId="Web-{CCD67027-4194-474B-A8F6-4E5D131989C1}" dt="2021-03-26T03:56:26.522" v="3"/>
          <pc:sldLayoutMkLst>
            <pc:docMk/>
            <pc:sldMasterMk cId="49036977" sldId="2147483672"/>
            <pc:sldLayoutMk cId="3733732983" sldId="2147483681"/>
          </pc:sldLayoutMkLst>
        </pc:sldLayoutChg>
        <pc:sldLayoutChg chg="add replId">
          <pc:chgData name="Liu,Yong" userId="S::yongliu1@ufl.edu::72f25515-da1c-4f80-b172-97e3247210b8" providerId="AD" clId="Web-{CCD67027-4194-474B-A8F6-4E5D131989C1}" dt="2021-03-26T03:56:26.522" v="3"/>
          <pc:sldLayoutMkLst>
            <pc:docMk/>
            <pc:sldMasterMk cId="49036977" sldId="2147483672"/>
            <pc:sldLayoutMk cId="3389057948" sldId="2147483682"/>
          </pc:sldLayoutMkLst>
        </pc:sldLayoutChg>
        <pc:sldLayoutChg chg="add replId">
          <pc:chgData name="Liu,Yong" userId="S::yongliu1@ufl.edu::72f25515-da1c-4f80-b172-97e3247210b8" providerId="AD" clId="Web-{CCD67027-4194-474B-A8F6-4E5D131989C1}" dt="2021-03-26T03:56:26.522" v="3"/>
          <pc:sldLayoutMkLst>
            <pc:docMk/>
            <pc:sldMasterMk cId="49036977" sldId="2147483672"/>
            <pc:sldLayoutMk cId="3563819404" sldId="2147483683"/>
          </pc:sldLayoutMkLst>
        </pc:sldLayoutChg>
      </pc:sldMasterChg>
    </pc:docChg>
  </pc:docChgLst>
  <pc:docChgLst>
    <pc:chgData name="Liu,Yong" userId="72f25515-da1c-4f80-b172-97e3247210b8" providerId="ADAL" clId="{C906345C-5F84-4806-A709-B42F2E3649F8}"/>
    <pc:docChg chg="undo custSel addSld delSld modSld">
      <pc:chgData name="Liu,Yong" userId="72f25515-da1c-4f80-b172-97e3247210b8" providerId="ADAL" clId="{C906345C-5F84-4806-A709-B42F2E3649F8}" dt="2021-04-11T21:28:12.468" v="1642" actId="1076"/>
      <pc:docMkLst>
        <pc:docMk/>
      </pc:docMkLst>
      <pc:sldChg chg="addSp delSp modSp mod setBg">
        <pc:chgData name="Liu,Yong" userId="72f25515-da1c-4f80-b172-97e3247210b8" providerId="ADAL" clId="{C906345C-5F84-4806-A709-B42F2E3649F8}" dt="2021-04-11T19:55:39.174" v="498" actId="5793"/>
        <pc:sldMkLst>
          <pc:docMk/>
          <pc:sldMk cId="1200787651" sldId="262"/>
        </pc:sldMkLst>
        <pc:spChg chg="mod">
          <ac:chgData name="Liu,Yong" userId="72f25515-da1c-4f80-b172-97e3247210b8" providerId="ADAL" clId="{C906345C-5F84-4806-A709-B42F2E3649F8}" dt="2021-04-11T19:37:43.194" v="38" actId="26606"/>
          <ac:spMkLst>
            <pc:docMk/>
            <pc:sldMk cId="1200787651" sldId="262"/>
            <ac:spMk id="2" creationId="{60416881-E39A-4306-AE6C-543E073D51DA}"/>
          </ac:spMkLst>
        </pc:spChg>
        <pc:spChg chg="mod">
          <ac:chgData name="Liu,Yong" userId="72f25515-da1c-4f80-b172-97e3247210b8" providerId="ADAL" clId="{C906345C-5F84-4806-A709-B42F2E3649F8}" dt="2021-04-11T19:55:39.174" v="498" actId="5793"/>
          <ac:spMkLst>
            <pc:docMk/>
            <pc:sldMk cId="1200787651" sldId="262"/>
            <ac:spMk id="3" creationId="{0728F715-A017-4040-A696-FB5BC35FF5EF}"/>
          </ac:spMkLst>
        </pc:spChg>
        <pc:spChg chg="add del">
          <ac:chgData name="Liu,Yong" userId="72f25515-da1c-4f80-b172-97e3247210b8" providerId="ADAL" clId="{C906345C-5F84-4806-A709-B42F2E3649F8}" dt="2021-04-11T19:30:15.146" v="3" actId="26606"/>
          <ac:spMkLst>
            <pc:docMk/>
            <pc:sldMk cId="1200787651" sldId="262"/>
            <ac:spMk id="9" creationId="{F4C0B10B-D2C4-4A54-AFAD-3D27DF88BB37}"/>
          </ac:spMkLst>
        </pc:spChg>
        <pc:spChg chg="add del">
          <ac:chgData name="Liu,Yong" userId="72f25515-da1c-4f80-b172-97e3247210b8" providerId="ADAL" clId="{C906345C-5F84-4806-A709-B42F2E3649F8}" dt="2021-04-11T19:37:43.194" v="38" actId="26606"/>
          <ac:spMkLst>
            <pc:docMk/>
            <pc:sldMk cId="1200787651" sldId="262"/>
            <ac:spMk id="21" creationId="{5E39A796-BE83-48B1-B33F-35C4A32AAB57}"/>
          </ac:spMkLst>
        </pc:spChg>
        <pc:spChg chg="add del">
          <ac:chgData name="Liu,Yong" userId="72f25515-da1c-4f80-b172-97e3247210b8" providerId="ADAL" clId="{C906345C-5F84-4806-A709-B42F2E3649F8}" dt="2021-04-11T19:37:43.194" v="38" actId="26606"/>
          <ac:spMkLst>
            <pc:docMk/>
            <pc:sldMk cId="1200787651" sldId="262"/>
            <ac:spMk id="23" creationId="{72F84B47-E267-4194-8194-831DB7B5547F}"/>
          </ac:spMkLst>
        </pc:spChg>
        <pc:spChg chg="add">
          <ac:chgData name="Liu,Yong" userId="72f25515-da1c-4f80-b172-97e3247210b8" providerId="ADAL" clId="{C906345C-5F84-4806-A709-B42F2E3649F8}" dt="2021-04-11T19:37:43.194" v="38" actId="26606"/>
          <ac:spMkLst>
            <pc:docMk/>
            <pc:sldMk cId="1200787651" sldId="262"/>
            <ac:spMk id="28" creationId="{6ECA6DCB-B7E1-40A9-9524-540C6DA40B1B}"/>
          </ac:spMkLst>
        </pc:spChg>
        <pc:spChg chg="add">
          <ac:chgData name="Liu,Yong" userId="72f25515-da1c-4f80-b172-97e3247210b8" providerId="ADAL" clId="{C906345C-5F84-4806-A709-B42F2E3649F8}" dt="2021-04-11T19:37:43.194" v="38" actId="26606"/>
          <ac:spMkLst>
            <pc:docMk/>
            <pc:sldMk cId="1200787651" sldId="262"/>
            <ac:spMk id="34" creationId="{3873B707-463F-40B0-8227-E8CC6C67EB25}"/>
          </ac:spMkLst>
        </pc:spChg>
        <pc:spChg chg="add">
          <ac:chgData name="Liu,Yong" userId="72f25515-da1c-4f80-b172-97e3247210b8" providerId="ADAL" clId="{C906345C-5F84-4806-A709-B42F2E3649F8}" dt="2021-04-11T19:37:43.194" v="38" actId="26606"/>
          <ac:spMkLst>
            <pc:docMk/>
            <pc:sldMk cId="1200787651" sldId="262"/>
            <ac:spMk id="36" creationId="{C13237C8-E62C-4F0D-A318-BD6FB6C2D138}"/>
          </ac:spMkLst>
        </pc:spChg>
        <pc:spChg chg="add">
          <ac:chgData name="Liu,Yong" userId="72f25515-da1c-4f80-b172-97e3247210b8" providerId="ADAL" clId="{C906345C-5F84-4806-A709-B42F2E3649F8}" dt="2021-04-11T19:37:43.194" v="38" actId="26606"/>
          <ac:spMkLst>
            <pc:docMk/>
            <pc:sldMk cId="1200787651" sldId="262"/>
            <ac:spMk id="38" creationId="{19C9EAEA-39D0-4B0E-A0EB-51E7B26740B1}"/>
          </ac:spMkLst>
        </pc:spChg>
        <pc:spChg chg="add">
          <ac:chgData name="Liu,Yong" userId="72f25515-da1c-4f80-b172-97e3247210b8" providerId="ADAL" clId="{C906345C-5F84-4806-A709-B42F2E3649F8}" dt="2021-04-11T19:37:43.194" v="38" actId="26606"/>
          <ac:spMkLst>
            <pc:docMk/>
            <pc:sldMk cId="1200787651" sldId="262"/>
            <ac:spMk id="40" creationId="{8CB5D2D7-DF65-4E86-BFBA-FFB9B5ACEB64}"/>
          </ac:spMkLst>
        </pc:spChg>
        <pc:grpChg chg="add del">
          <ac:chgData name="Liu,Yong" userId="72f25515-da1c-4f80-b172-97e3247210b8" providerId="ADAL" clId="{C906345C-5F84-4806-A709-B42F2E3649F8}" dt="2021-04-11T19:30:15.146" v="3" actId="26606"/>
          <ac:grpSpMkLst>
            <pc:docMk/>
            <pc:sldMk cId="1200787651" sldId="262"/>
            <ac:grpSpMk id="11" creationId="{B6BADB90-C74B-40D6-86DC-503F65FCE8DC}"/>
          </ac:grpSpMkLst>
        </pc:grpChg>
        <pc:grpChg chg="add">
          <ac:chgData name="Liu,Yong" userId="72f25515-da1c-4f80-b172-97e3247210b8" providerId="ADAL" clId="{C906345C-5F84-4806-A709-B42F2E3649F8}" dt="2021-04-11T19:37:43.194" v="38" actId="26606"/>
          <ac:grpSpMkLst>
            <pc:docMk/>
            <pc:sldMk cId="1200787651" sldId="262"/>
            <ac:grpSpMk id="30" creationId="{1DE889C7-FAD6-4397-98E2-05D503484459}"/>
          </ac:grpSpMkLst>
        </pc:grpChg>
        <pc:picChg chg="add mod">
          <ac:chgData name="Liu,Yong" userId="72f25515-da1c-4f80-b172-97e3247210b8" providerId="ADAL" clId="{C906345C-5F84-4806-A709-B42F2E3649F8}" dt="2021-04-11T19:37:49.512" v="40" actId="27614"/>
          <ac:picMkLst>
            <pc:docMk/>
            <pc:sldMk cId="1200787651" sldId="262"/>
            <ac:picMk id="4" creationId="{CA418B54-CBDD-4608-9911-6BF709AEBF1A}"/>
          </ac:picMkLst>
        </pc:picChg>
        <pc:picChg chg="add mod">
          <ac:chgData name="Liu,Yong" userId="72f25515-da1c-4f80-b172-97e3247210b8" providerId="ADAL" clId="{C906345C-5F84-4806-A709-B42F2E3649F8}" dt="2021-04-11T19:37:49.327" v="39" actId="27614"/>
          <ac:picMkLst>
            <pc:docMk/>
            <pc:sldMk cId="1200787651" sldId="262"/>
            <ac:picMk id="5" creationId="{CE02D583-86B9-4CE9-B12D-5D50808CAA17}"/>
          </ac:picMkLst>
        </pc:picChg>
      </pc:sldChg>
      <pc:sldChg chg="addSp delSp modSp mod setBg">
        <pc:chgData name="Liu,Yong" userId="72f25515-da1c-4f80-b172-97e3247210b8" providerId="ADAL" clId="{C906345C-5F84-4806-A709-B42F2E3649F8}" dt="2021-04-11T19:58:28.689" v="548" actId="20577"/>
        <pc:sldMkLst>
          <pc:docMk/>
          <pc:sldMk cId="391013987" sldId="263"/>
        </pc:sldMkLst>
        <pc:spChg chg="mod">
          <ac:chgData name="Liu,Yong" userId="72f25515-da1c-4f80-b172-97e3247210b8" providerId="ADAL" clId="{C906345C-5F84-4806-A709-B42F2E3649F8}" dt="2021-04-11T19:58:11.542" v="518" actId="26606"/>
          <ac:spMkLst>
            <pc:docMk/>
            <pc:sldMk cId="391013987" sldId="263"/>
            <ac:spMk id="2" creationId="{A8808BA4-2336-46F9-BF18-91E7989D8DE4}"/>
          </ac:spMkLst>
        </pc:spChg>
        <pc:spChg chg="mod">
          <ac:chgData name="Liu,Yong" userId="72f25515-da1c-4f80-b172-97e3247210b8" providerId="ADAL" clId="{C906345C-5F84-4806-A709-B42F2E3649F8}" dt="2021-04-11T19:58:28.689" v="548" actId="20577"/>
          <ac:spMkLst>
            <pc:docMk/>
            <pc:sldMk cId="391013987" sldId="263"/>
            <ac:spMk id="3" creationId="{8433958F-446D-479F-BF37-9FFD33795667}"/>
          </ac:spMkLst>
        </pc:spChg>
        <pc:spChg chg="add del">
          <ac:chgData name="Liu,Yong" userId="72f25515-da1c-4f80-b172-97e3247210b8" providerId="ADAL" clId="{C906345C-5F84-4806-A709-B42F2E3649F8}" dt="2021-04-11T19:58:11.542" v="518" actId="26606"/>
          <ac:spMkLst>
            <pc:docMk/>
            <pc:sldMk cId="391013987" sldId="263"/>
            <ac:spMk id="9" creationId="{201CC55D-ED54-4C5C-95E6-10947BD1103B}"/>
          </ac:spMkLst>
        </pc:spChg>
        <pc:spChg chg="add del">
          <ac:chgData name="Liu,Yong" userId="72f25515-da1c-4f80-b172-97e3247210b8" providerId="ADAL" clId="{C906345C-5F84-4806-A709-B42F2E3649F8}" dt="2021-04-11T19:58:11.542" v="518" actId="26606"/>
          <ac:spMkLst>
            <pc:docMk/>
            <pc:sldMk cId="391013987" sldId="263"/>
            <ac:spMk id="15" creationId="{3873B707-463F-40B0-8227-E8CC6C67EB25}"/>
          </ac:spMkLst>
        </pc:spChg>
        <pc:spChg chg="add del">
          <ac:chgData name="Liu,Yong" userId="72f25515-da1c-4f80-b172-97e3247210b8" providerId="ADAL" clId="{C906345C-5F84-4806-A709-B42F2E3649F8}" dt="2021-04-11T19:58:11.542" v="518" actId="26606"/>
          <ac:spMkLst>
            <pc:docMk/>
            <pc:sldMk cId="391013987" sldId="263"/>
            <ac:spMk id="17" creationId="{C13237C8-E62C-4F0D-A318-BD6FB6C2D138}"/>
          </ac:spMkLst>
        </pc:spChg>
        <pc:spChg chg="add del">
          <ac:chgData name="Liu,Yong" userId="72f25515-da1c-4f80-b172-97e3247210b8" providerId="ADAL" clId="{C906345C-5F84-4806-A709-B42F2E3649F8}" dt="2021-04-11T19:58:11.542" v="518" actId="26606"/>
          <ac:spMkLst>
            <pc:docMk/>
            <pc:sldMk cId="391013987" sldId="263"/>
            <ac:spMk id="19" creationId="{19C9EAEA-39D0-4B0E-A0EB-51E7B26740B1}"/>
          </ac:spMkLst>
        </pc:spChg>
        <pc:spChg chg="add">
          <ac:chgData name="Liu,Yong" userId="72f25515-da1c-4f80-b172-97e3247210b8" providerId="ADAL" clId="{C906345C-5F84-4806-A709-B42F2E3649F8}" dt="2021-04-11T19:58:11.542" v="518" actId="26606"/>
          <ac:spMkLst>
            <pc:docMk/>
            <pc:sldMk cId="391013987" sldId="263"/>
            <ac:spMk id="24" creationId="{922F19F4-FE70-43DC-856F-2CE5F521DC48}"/>
          </ac:spMkLst>
        </pc:spChg>
        <pc:spChg chg="add">
          <ac:chgData name="Liu,Yong" userId="72f25515-da1c-4f80-b172-97e3247210b8" providerId="ADAL" clId="{C906345C-5F84-4806-A709-B42F2E3649F8}" dt="2021-04-11T19:58:11.542" v="518" actId="26606"/>
          <ac:spMkLst>
            <pc:docMk/>
            <pc:sldMk cId="391013987" sldId="263"/>
            <ac:spMk id="31" creationId="{D5B0017B-2ECA-49AF-B397-DC140825DF8D}"/>
          </ac:spMkLst>
        </pc:spChg>
        <pc:spChg chg="add">
          <ac:chgData name="Liu,Yong" userId="72f25515-da1c-4f80-b172-97e3247210b8" providerId="ADAL" clId="{C906345C-5F84-4806-A709-B42F2E3649F8}" dt="2021-04-11T19:58:11.542" v="518" actId="26606"/>
          <ac:spMkLst>
            <pc:docMk/>
            <pc:sldMk cId="391013987" sldId="263"/>
            <ac:spMk id="33" creationId="{395ECC94-3D5E-46A7-A7A1-DE807E1563B4}"/>
          </ac:spMkLst>
        </pc:spChg>
        <pc:spChg chg="add">
          <ac:chgData name="Liu,Yong" userId="72f25515-da1c-4f80-b172-97e3247210b8" providerId="ADAL" clId="{C906345C-5F84-4806-A709-B42F2E3649F8}" dt="2021-04-11T19:58:11.542" v="518" actId="26606"/>
          <ac:spMkLst>
            <pc:docMk/>
            <pc:sldMk cId="391013987" sldId="263"/>
            <ac:spMk id="35" creationId="{7E549738-9961-462D-81B7-4A7A44691102}"/>
          </ac:spMkLst>
        </pc:spChg>
        <pc:grpChg chg="add del">
          <ac:chgData name="Liu,Yong" userId="72f25515-da1c-4f80-b172-97e3247210b8" providerId="ADAL" clId="{C906345C-5F84-4806-A709-B42F2E3649F8}" dt="2021-04-11T19:58:11.542" v="518" actId="26606"/>
          <ac:grpSpMkLst>
            <pc:docMk/>
            <pc:sldMk cId="391013987" sldId="263"/>
            <ac:grpSpMk id="11" creationId="{1DE889C7-FAD6-4397-98E2-05D503484459}"/>
          </ac:grpSpMkLst>
        </pc:grpChg>
        <pc:grpChg chg="add">
          <ac:chgData name="Liu,Yong" userId="72f25515-da1c-4f80-b172-97e3247210b8" providerId="ADAL" clId="{C906345C-5F84-4806-A709-B42F2E3649F8}" dt="2021-04-11T19:58:11.542" v="518" actId="26606"/>
          <ac:grpSpMkLst>
            <pc:docMk/>
            <pc:sldMk cId="391013987" sldId="263"/>
            <ac:grpSpMk id="26" creationId="{AE1C45F0-260A-458C-96ED-C1F6D2151219}"/>
          </ac:grpSpMkLst>
        </pc:grpChg>
        <pc:picChg chg="add mod">
          <ac:chgData name="Liu,Yong" userId="72f25515-da1c-4f80-b172-97e3247210b8" providerId="ADAL" clId="{C906345C-5F84-4806-A709-B42F2E3649F8}" dt="2021-04-11T19:58:11.542" v="518" actId="26606"/>
          <ac:picMkLst>
            <pc:docMk/>
            <pc:sldMk cId="391013987" sldId="263"/>
            <ac:picMk id="4" creationId="{DDC00BDB-C33E-4DC4-8D18-FB1024640FDB}"/>
          </ac:picMkLst>
        </pc:picChg>
        <pc:picChg chg="add mod">
          <ac:chgData name="Liu,Yong" userId="72f25515-da1c-4f80-b172-97e3247210b8" providerId="ADAL" clId="{C906345C-5F84-4806-A709-B42F2E3649F8}" dt="2021-04-11T19:58:11.542" v="518" actId="26606"/>
          <ac:picMkLst>
            <pc:docMk/>
            <pc:sldMk cId="391013987" sldId="263"/>
            <ac:picMk id="5" creationId="{FB4343AE-D9AF-46F2-A95A-38061D3A6DF4}"/>
          </ac:picMkLst>
        </pc:picChg>
        <pc:cxnChg chg="add">
          <ac:chgData name="Liu,Yong" userId="72f25515-da1c-4f80-b172-97e3247210b8" providerId="ADAL" clId="{C906345C-5F84-4806-A709-B42F2E3649F8}" dt="2021-04-11T19:58:11.542" v="518" actId="26606"/>
          <ac:cxnSpMkLst>
            <pc:docMk/>
            <pc:sldMk cId="391013987" sldId="263"/>
            <ac:cxnSpMk id="37" creationId="{6CF1BAF6-AD41-4082-B212-8A1F9A2E8779}"/>
          </ac:cxnSpMkLst>
        </pc:cxnChg>
      </pc:sldChg>
      <pc:sldChg chg="addSp delSp modSp mod setBg addAnim delAnim">
        <pc:chgData name="Liu,Yong" userId="72f25515-da1c-4f80-b172-97e3247210b8" providerId="ADAL" clId="{C906345C-5F84-4806-A709-B42F2E3649F8}" dt="2021-04-11T19:56:37.749" v="502" actId="27614"/>
        <pc:sldMkLst>
          <pc:docMk/>
          <pc:sldMk cId="1982790624" sldId="264"/>
        </pc:sldMkLst>
        <pc:spChg chg="mod">
          <ac:chgData name="Liu,Yong" userId="72f25515-da1c-4f80-b172-97e3247210b8" providerId="ADAL" clId="{C906345C-5F84-4806-A709-B42F2E3649F8}" dt="2021-04-11T19:56:31.208" v="501" actId="26606"/>
          <ac:spMkLst>
            <pc:docMk/>
            <pc:sldMk cId="1982790624" sldId="264"/>
            <ac:spMk id="2" creationId="{45618BB7-7A2E-49ED-86F7-6C14DD65C917}"/>
          </ac:spMkLst>
        </pc:spChg>
        <pc:spChg chg="mod">
          <ac:chgData name="Liu,Yong" userId="72f25515-da1c-4f80-b172-97e3247210b8" providerId="ADAL" clId="{C906345C-5F84-4806-A709-B42F2E3649F8}" dt="2021-04-11T19:56:31.208" v="501" actId="26606"/>
          <ac:spMkLst>
            <pc:docMk/>
            <pc:sldMk cId="1982790624" sldId="264"/>
            <ac:spMk id="3" creationId="{9442477A-1ED9-4563-B4FE-D3B11B3E1C42}"/>
          </ac:spMkLst>
        </pc:spChg>
        <pc:spChg chg="add del">
          <ac:chgData name="Liu,Yong" userId="72f25515-da1c-4f80-b172-97e3247210b8" providerId="ADAL" clId="{C906345C-5F84-4806-A709-B42F2E3649F8}" dt="2021-04-11T19:41:42.560" v="64" actId="26606"/>
          <ac:spMkLst>
            <pc:docMk/>
            <pc:sldMk cId="1982790624" sldId="264"/>
            <ac:spMk id="9" creationId="{20D5D19D-0789-4518-B5DC-D47ADF69D25A}"/>
          </ac:spMkLst>
        </pc:spChg>
        <pc:spChg chg="add del">
          <ac:chgData name="Liu,Yong" userId="72f25515-da1c-4f80-b172-97e3247210b8" providerId="ADAL" clId="{C906345C-5F84-4806-A709-B42F2E3649F8}" dt="2021-04-11T19:41:42.560" v="64" actId="26606"/>
          <ac:spMkLst>
            <pc:docMk/>
            <pc:sldMk cId="1982790624" sldId="264"/>
            <ac:spMk id="16" creationId="{B81933D1-5615-42C7-9C0B-4EB7105CCE2D}"/>
          </ac:spMkLst>
        </pc:spChg>
        <pc:spChg chg="add del">
          <ac:chgData name="Liu,Yong" userId="72f25515-da1c-4f80-b172-97e3247210b8" providerId="ADAL" clId="{C906345C-5F84-4806-A709-B42F2E3649F8}" dt="2021-04-11T19:41:42.560" v="64" actId="26606"/>
          <ac:spMkLst>
            <pc:docMk/>
            <pc:sldMk cId="1982790624" sldId="264"/>
            <ac:spMk id="18" creationId="{19C9EAEA-39D0-4B0E-A0EB-51E7B26740B1}"/>
          </ac:spMkLst>
        </pc:spChg>
        <pc:spChg chg="add del">
          <ac:chgData name="Liu,Yong" userId="72f25515-da1c-4f80-b172-97e3247210b8" providerId="ADAL" clId="{C906345C-5F84-4806-A709-B42F2E3649F8}" dt="2021-04-11T19:56:31.208" v="501" actId="26606"/>
          <ac:spMkLst>
            <pc:docMk/>
            <pc:sldMk cId="1982790624" sldId="264"/>
            <ac:spMk id="23" creationId="{022BDE4A-8A20-4A69-9C5A-581C82036A4D}"/>
          </ac:spMkLst>
        </pc:spChg>
        <pc:spChg chg="add">
          <ac:chgData name="Liu,Yong" userId="72f25515-da1c-4f80-b172-97e3247210b8" providerId="ADAL" clId="{C906345C-5F84-4806-A709-B42F2E3649F8}" dt="2021-04-11T19:56:31.208" v="501" actId="26606"/>
          <ac:spMkLst>
            <pc:docMk/>
            <pc:sldMk cId="1982790624" sldId="264"/>
            <ac:spMk id="28" creationId="{117AB3D3-3C9C-4DED-809A-78734805B895}"/>
          </ac:spMkLst>
        </pc:spChg>
        <pc:spChg chg="add">
          <ac:chgData name="Liu,Yong" userId="72f25515-da1c-4f80-b172-97e3247210b8" providerId="ADAL" clId="{C906345C-5F84-4806-A709-B42F2E3649F8}" dt="2021-04-11T19:56:31.208" v="501" actId="26606"/>
          <ac:spMkLst>
            <pc:docMk/>
            <pc:sldMk cId="1982790624" sldId="264"/>
            <ac:spMk id="30" creationId="{3A9A4357-BD1D-4622-A4FE-766E6AB8DE84}"/>
          </ac:spMkLst>
        </pc:spChg>
        <pc:spChg chg="add">
          <ac:chgData name="Liu,Yong" userId="72f25515-da1c-4f80-b172-97e3247210b8" providerId="ADAL" clId="{C906345C-5F84-4806-A709-B42F2E3649F8}" dt="2021-04-11T19:56:31.208" v="501" actId="26606"/>
          <ac:spMkLst>
            <pc:docMk/>
            <pc:sldMk cId="1982790624" sldId="264"/>
            <ac:spMk id="32" creationId="{E659831F-0D9A-4C63-9EBB-8435B85A440F}"/>
          </ac:spMkLst>
        </pc:spChg>
        <pc:spChg chg="add">
          <ac:chgData name="Liu,Yong" userId="72f25515-da1c-4f80-b172-97e3247210b8" providerId="ADAL" clId="{C906345C-5F84-4806-A709-B42F2E3649F8}" dt="2021-04-11T19:56:31.208" v="501" actId="26606"/>
          <ac:spMkLst>
            <pc:docMk/>
            <pc:sldMk cId="1982790624" sldId="264"/>
            <ac:spMk id="34" creationId="{E6995CE5-F890-4ABA-82A2-26507CE8D2A3}"/>
          </ac:spMkLst>
        </pc:spChg>
        <pc:grpChg chg="add del">
          <ac:chgData name="Liu,Yong" userId="72f25515-da1c-4f80-b172-97e3247210b8" providerId="ADAL" clId="{C906345C-5F84-4806-A709-B42F2E3649F8}" dt="2021-04-11T19:41:42.560" v="64" actId="26606"/>
          <ac:grpSpMkLst>
            <pc:docMk/>
            <pc:sldMk cId="1982790624" sldId="264"/>
            <ac:grpSpMk id="11" creationId="{032D8612-31EB-44CF-A1D0-14FD4C705424}"/>
          </ac:grpSpMkLst>
        </pc:grpChg>
        <pc:picChg chg="add del mod">
          <ac:chgData name="Liu,Yong" userId="72f25515-da1c-4f80-b172-97e3247210b8" providerId="ADAL" clId="{C906345C-5F84-4806-A709-B42F2E3649F8}" dt="2021-04-11T19:56:22.594" v="499" actId="478"/>
          <ac:picMkLst>
            <pc:docMk/>
            <pc:sldMk cId="1982790624" sldId="264"/>
            <ac:picMk id="4" creationId="{CEF453CE-66FD-4323-99C7-8E9756A6153B}"/>
          </ac:picMkLst>
        </pc:picChg>
        <pc:picChg chg="add del mod">
          <ac:chgData name="Liu,Yong" userId="72f25515-da1c-4f80-b172-97e3247210b8" providerId="ADAL" clId="{C906345C-5F84-4806-A709-B42F2E3649F8}" dt="2021-04-11T19:42:36.363" v="68" actId="478"/>
          <ac:picMkLst>
            <pc:docMk/>
            <pc:sldMk cId="1982790624" sldId="264"/>
            <ac:picMk id="5" creationId="{C0330B8C-B909-415C-8DF7-EFD84DF74E4E}"/>
          </ac:picMkLst>
        </pc:picChg>
        <pc:picChg chg="add mod">
          <ac:chgData name="Liu,Yong" userId="72f25515-da1c-4f80-b172-97e3247210b8" providerId="ADAL" clId="{C906345C-5F84-4806-A709-B42F2E3649F8}" dt="2021-04-11T19:56:37.749" v="502" actId="27614"/>
          <ac:picMkLst>
            <pc:docMk/>
            <pc:sldMk cId="1982790624" sldId="264"/>
            <ac:picMk id="6" creationId="{9041881B-1679-4A77-B93F-DF4EBE29F76F}"/>
          </ac:picMkLst>
        </pc:picChg>
      </pc:sldChg>
      <pc:sldChg chg="addSp delSp modSp mod">
        <pc:chgData name="Liu,Yong" userId="72f25515-da1c-4f80-b172-97e3247210b8" providerId="ADAL" clId="{C906345C-5F84-4806-A709-B42F2E3649F8}" dt="2021-04-11T20:05:53.387" v="607" actId="20577"/>
        <pc:sldMkLst>
          <pc:docMk/>
          <pc:sldMk cId="1694537410" sldId="265"/>
        </pc:sldMkLst>
        <pc:spChg chg="mod">
          <ac:chgData name="Liu,Yong" userId="72f25515-da1c-4f80-b172-97e3247210b8" providerId="ADAL" clId="{C906345C-5F84-4806-A709-B42F2E3649F8}" dt="2021-04-11T20:05:53.387" v="607" actId="20577"/>
          <ac:spMkLst>
            <pc:docMk/>
            <pc:sldMk cId="1694537410" sldId="265"/>
            <ac:spMk id="3" creationId="{3337C21D-BB83-478F-AA26-DC15517FE1E9}"/>
          </ac:spMkLst>
        </pc:spChg>
        <pc:spChg chg="add del">
          <ac:chgData name="Liu,Yong" userId="72f25515-da1c-4f80-b172-97e3247210b8" providerId="ADAL" clId="{C906345C-5F84-4806-A709-B42F2E3649F8}" dt="2021-04-11T20:05:23.756" v="551" actId="22"/>
          <ac:spMkLst>
            <pc:docMk/>
            <pc:sldMk cId="1694537410" sldId="265"/>
            <ac:spMk id="5" creationId="{945D189C-6C53-4863-A2B7-3F033BE4F277}"/>
          </ac:spMkLst>
        </pc:spChg>
        <pc:picChg chg="add mod">
          <ac:chgData name="Liu,Yong" userId="72f25515-da1c-4f80-b172-97e3247210b8" providerId="ADAL" clId="{C906345C-5F84-4806-A709-B42F2E3649F8}" dt="2021-04-11T20:05:26.617" v="553" actId="1076"/>
          <ac:picMkLst>
            <pc:docMk/>
            <pc:sldMk cId="1694537410" sldId="265"/>
            <ac:picMk id="6" creationId="{1DDFA583-9BBE-42EE-8DBD-81F54D17CF6E}"/>
          </ac:picMkLst>
        </pc:picChg>
      </pc:sldChg>
      <pc:sldChg chg="addSp delSp modSp mod setBg">
        <pc:chgData name="Liu,Yong" userId="72f25515-da1c-4f80-b172-97e3247210b8" providerId="ADAL" clId="{C906345C-5F84-4806-A709-B42F2E3649F8}" dt="2021-04-11T20:27:50.808" v="1114" actId="1076"/>
        <pc:sldMkLst>
          <pc:docMk/>
          <pc:sldMk cId="1266459057" sldId="266"/>
        </pc:sldMkLst>
        <pc:spChg chg="mod">
          <ac:chgData name="Liu,Yong" userId="72f25515-da1c-4f80-b172-97e3247210b8" providerId="ADAL" clId="{C906345C-5F84-4806-A709-B42F2E3649F8}" dt="2021-04-11T20:27:46.583" v="1112" actId="26606"/>
          <ac:spMkLst>
            <pc:docMk/>
            <pc:sldMk cId="1266459057" sldId="266"/>
            <ac:spMk id="2" creationId="{7882AEB6-76B0-477E-B607-01CFFF4E9C12}"/>
          </ac:spMkLst>
        </pc:spChg>
        <pc:spChg chg="mod">
          <ac:chgData name="Liu,Yong" userId="72f25515-da1c-4f80-b172-97e3247210b8" providerId="ADAL" clId="{C906345C-5F84-4806-A709-B42F2E3649F8}" dt="2021-04-11T20:27:46.583" v="1112" actId="26606"/>
          <ac:spMkLst>
            <pc:docMk/>
            <pc:sldMk cId="1266459057" sldId="266"/>
            <ac:spMk id="3" creationId="{9D561F00-EF17-45DF-B131-0059242CFE95}"/>
          </ac:spMkLst>
        </pc:spChg>
        <pc:spChg chg="add del">
          <ac:chgData name="Liu,Yong" userId="72f25515-da1c-4f80-b172-97e3247210b8" providerId="ADAL" clId="{C906345C-5F84-4806-A709-B42F2E3649F8}" dt="2021-04-11T20:21:08.504" v="1109" actId="26606"/>
          <ac:spMkLst>
            <pc:docMk/>
            <pc:sldMk cId="1266459057" sldId="266"/>
            <ac:spMk id="9" creationId="{33CD251C-A887-4D2F-925B-FC097198538B}"/>
          </ac:spMkLst>
        </pc:spChg>
        <pc:spChg chg="add del">
          <ac:chgData name="Liu,Yong" userId="72f25515-da1c-4f80-b172-97e3247210b8" providerId="ADAL" clId="{C906345C-5F84-4806-A709-B42F2E3649F8}" dt="2021-04-11T20:21:08.504" v="1109" actId="26606"/>
          <ac:spMkLst>
            <pc:docMk/>
            <pc:sldMk cId="1266459057" sldId="266"/>
            <ac:spMk id="11" creationId="{B19D093C-27FB-4032-B282-42C4563F257C}"/>
          </ac:spMkLst>
        </pc:spChg>
        <pc:spChg chg="add del">
          <ac:chgData name="Liu,Yong" userId="72f25515-da1c-4f80-b172-97e3247210b8" providerId="ADAL" clId="{C906345C-5F84-4806-A709-B42F2E3649F8}" dt="2021-04-11T20:27:46.583" v="1112" actId="26606"/>
          <ac:spMkLst>
            <pc:docMk/>
            <pc:sldMk cId="1266459057" sldId="266"/>
            <ac:spMk id="20" creationId="{33CD251C-A887-4D2F-925B-FC097198538B}"/>
          </ac:spMkLst>
        </pc:spChg>
        <pc:spChg chg="add del">
          <ac:chgData name="Liu,Yong" userId="72f25515-da1c-4f80-b172-97e3247210b8" providerId="ADAL" clId="{C906345C-5F84-4806-A709-B42F2E3649F8}" dt="2021-04-11T20:27:46.583" v="1112" actId="26606"/>
          <ac:spMkLst>
            <pc:docMk/>
            <pc:sldMk cId="1266459057" sldId="266"/>
            <ac:spMk id="22" creationId="{B19D093C-27FB-4032-B282-42C4563F257C}"/>
          </ac:spMkLst>
        </pc:spChg>
        <pc:spChg chg="add">
          <ac:chgData name="Liu,Yong" userId="72f25515-da1c-4f80-b172-97e3247210b8" providerId="ADAL" clId="{C906345C-5F84-4806-A709-B42F2E3649F8}" dt="2021-04-11T20:27:46.583" v="1112" actId="26606"/>
          <ac:spMkLst>
            <pc:docMk/>
            <pc:sldMk cId="1266459057" sldId="266"/>
            <ac:spMk id="31" creationId="{33CD251C-A887-4D2F-925B-FC097198538B}"/>
          </ac:spMkLst>
        </pc:spChg>
        <pc:spChg chg="add">
          <ac:chgData name="Liu,Yong" userId="72f25515-da1c-4f80-b172-97e3247210b8" providerId="ADAL" clId="{C906345C-5F84-4806-A709-B42F2E3649F8}" dt="2021-04-11T20:27:46.583" v="1112" actId="26606"/>
          <ac:spMkLst>
            <pc:docMk/>
            <pc:sldMk cId="1266459057" sldId="266"/>
            <ac:spMk id="33" creationId="{3B2069EE-A08E-44F0-B3F9-3CF8CC2DCAD5}"/>
          </ac:spMkLst>
        </pc:spChg>
        <pc:grpChg chg="add del">
          <ac:chgData name="Liu,Yong" userId="72f25515-da1c-4f80-b172-97e3247210b8" providerId="ADAL" clId="{C906345C-5F84-4806-A709-B42F2E3649F8}" dt="2021-04-11T20:21:08.504" v="1109" actId="26606"/>
          <ac:grpSpMkLst>
            <pc:docMk/>
            <pc:sldMk cId="1266459057" sldId="266"/>
            <ac:grpSpMk id="13" creationId="{35EE815E-1BD3-4777-B652-6D98825BF66B}"/>
          </ac:grpSpMkLst>
        </pc:grpChg>
        <pc:grpChg chg="add del">
          <ac:chgData name="Liu,Yong" userId="72f25515-da1c-4f80-b172-97e3247210b8" providerId="ADAL" clId="{C906345C-5F84-4806-A709-B42F2E3649F8}" dt="2021-04-11T20:27:46.583" v="1112" actId="26606"/>
          <ac:grpSpMkLst>
            <pc:docMk/>
            <pc:sldMk cId="1266459057" sldId="266"/>
            <ac:grpSpMk id="24" creationId="{35EE815E-1BD3-4777-B652-6D98825BF66B}"/>
          </ac:grpSpMkLst>
        </pc:grpChg>
        <pc:grpChg chg="add">
          <ac:chgData name="Liu,Yong" userId="72f25515-da1c-4f80-b172-97e3247210b8" providerId="ADAL" clId="{C906345C-5F84-4806-A709-B42F2E3649F8}" dt="2021-04-11T20:27:46.583" v="1112" actId="26606"/>
          <ac:grpSpMkLst>
            <pc:docMk/>
            <pc:sldMk cId="1266459057" sldId="266"/>
            <ac:grpSpMk id="35" creationId="{9C6E8597-0CCE-4A8A-9326-AA52691A1C81}"/>
          </ac:grpSpMkLst>
        </pc:grpChg>
        <pc:picChg chg="add del mod">
          <ac:chgData name="Liu,Yong" userId="72f25515-da1c-4f80-b172-97e3247210b8" providerId="ADAL" clId="{C906345C-5F84-4806-A709-B42F2E3649F8}" dt="2021-04-11T20:21:02.777" v="1107" actId="478"/>
          <ac:picMkLst>
            <pc:docMk/>
            <pc:sldMk cId="1266459057" sldId="266"/>
            <ac:picMk id="4" creationId="{EB913FDC-E21F-4FED-ABCF-A39A58542842}"/>
          </ac:picMkLst>
        </pc:picChg>
        <pc:picChg chg="add mod">
          <ac:chgData name="Liu,Yong" userId="72f25515-da1c-4f80-b172-97e3247210b8" providerId="ADAL" clId="{C906345C-5F84-4806-A709-B42F2E3649F8}" dt="2021-04-11T20:27:48.215" v="1113" actId="1076"/>
          <ac:picMkLst>
            <pc:docMk/>
            <pc:sldMk cId="1266459057" sldId="266"/>
            <ac:picMk id="5" creationId="{3AB7C14F-BD10-4BE2-82F3-E9DE2480C6E8}"/>
          </ac:picMkLst>
        </pc:picChg>
        <pc:picChg chg="add mod ord">
          <ac:chgData name="Liu,Yong" userId="72f25515-da1c-4f80-b172-97e3247210b8" providerId="ADAL" clId="{C906345C-5F84-4806-A709-B42F2E3649F8}" dt="2021-04-11T20:27:50.808" v="1114" actId="1076"/>
          <ac:picMkLst>
            <pc:docMk/>
            <pc:sldMk cId="1266459057" sldId="266"/>
            <ac:picMk id="6" creationId="{4CF21623-3AA9-404D-8425-985A6E674682}"/>
          </ac:picMkLst>
        </pc:picChg>
      </pc:sldChg>
      <pc:sldChg chg="addSp delSp modSp mod setBg">
        <pc:chgData name="Liu,Yong" userId="72f25515-da1c-4f80-b172-97e3247210b8" providerId="ADAL" clId="{C906345C-5F84-4806-A709-B42F2E3649F8}" dt="2021-04-11T20:30:21.231" v="1208" actId="27614"/>
        <pc:sldMkLst>
          <pc:docMk/>
          <pc:sldMk cId="2243500259" sldId="267"/>
        </pc:sldMkLst>
        <pc:spChg chg="mod">
          <ac:chgData name="Liu,Yong" userId="72f25515-da1c-4f80-b172-97e3247210b8" providerId="ADAL" clId="{C906345C-5F84-4806-A709-B42F2E3649F8}" dt="2021-04-11T20:30:17.896" v="1206" actId="26606"/>
          <ac:spMkLst>
            <pc:docMk/>
            <pc:sldMk cId="2243500259" sldId="267"/>
            <ac:spMk id="2" creationId="{0CB2C8D6-C5A6-492A-9A0E-26EED92EA952}"/>
          </ac:spMkLst>
        </pc:spChg>
        <pc:spChg chg="mod">
          <ac:chgData name="Liu,Yong" userId="72f25515-da1c-4f80-b172-97e3247210b8" providerId="ADAL" clId="{C906345C-5F84-4806-A709-B42F2E3649F8}" dt="2021-04-11T20:30:17.896" v="1206" actId="26606"/>
          <ac:spMkLst>
            <pc:docMk/>
            <pc:sldMk cId="2243500259" sldId="267"/>
            <ac:spMk id="3" creationId="{7504AA03-EDAB-46A4-BCB6-BCA4D3F5A05F}"/>
          </ac:spMkLst>
        </pc:spChg>
        <pc:spChg chg="add del">
          <ac:chgData name="Liu,Yong" userId="72f25515-da1c-4f80-b172-97e3247210b8" providerId="ADAL" clId="{C906345C-5F84-4806-A709-B42F2E3649F8}" dt="2021-04-11T20:30:17.896" v="1206" actId="26606"/>
          <ac:spMkLst>
            <pc:docMk/>
            <pc:sldMk cId="2243500259" sldId="267"/>
            <ac:spMk id="10" creationId="{6ECA6DCB-B7E1-40A9-9524-540C6DA40B1B}"/>
          </ac:spMkLst>
        </pc:spChg>
        <pc:spChg chg="add del">
          <ac:chgData name="Liu,Yong" userId="72f25515-da1c-4f80-b172-97e3247210b8" providerId="ADAL" clId="{C906345C-5F84-4806-A709-B42F2E3649F8}" dt="2021-04-11T20:30:17.896" v="1206" actId="26606"/>
          <ac:spMkLst>
            <pc:docMk/>
            <pc:sldMk cId="2243500259" sldId="267"/>
            <ac:spMk id="16" creationId="{3873B707-463F-40B0-8227-E8CC6C67EB25}"/>
          </ac:spMkLst>
        </pc:spChg>
        <pc:spChg chg="add del">
          <ac:chgData name="Liu,Yong" userId="72f25515-da1c-4f80-b172-97e3247210b8" providerId="ADAL" clId="{C906345C-5F84-4806-A709-B42F2E3649F8}" dt="2021-04-11T20:30:17.896" v="1206" actId="26606"/>
          <ac:spMkLst>
            <pc:docMk/>
            <pc:sldMk cId="2243500259" sldId="267"/>
            <ac:spMk id="18" creationId="{C13237C8-E62C-4F0D-A318-BD6FB6C2D138}"/>
          </ac:spMkLst>
        </pc:spChg>
        <pc:spChg chg="add del">
          <ac:chgData name="Liu,Yong" userId="72f25515-da1c-4f80-b172-97e3247210b8" providerId="ADAL" clId="{C906345C-5F84-4806-A709-B42F2E3649F8}" dt="2021-04-11T20:30:17.896" v="1206" actId="26606"/>
          <ac:spMkLst>
            <pc:docMk/>
            <pc:sldMk cId="2243500259" sldId="267"/>
            <ac:spMk id="20" creationId="{19C9EAEA-39D0-4B0E-A0EB-51E7B26740B1}"/>
          </ac:spMkLst>
        </pc:spChg>
        <pc:spChg chg="add del">
          <ac:chgData name="Liu,Yong" userId="72f25515-da1c-4f80-b172-97e3247210b8" providerId="ADAL" clId="{C906345C-5F84-4806-A709-B42F2E3649F8}" dt="2021-04-11T20:30:17.896" v="1206" actId="26606"/>
          <ac:spMkLst>
            <pc:docMk/>
            <pc:sldMk cId="2243500259" sldId="267"/>
            <ac:spMk id="22" creationId="{8CB5D2D7-DF65-4E86-BFBA-FFB9B5ACEB64}"/>
          </ac:spMkLst>
        </pc:spChg>
        <pc:spChg chg="add">
          <ac:chgData name="Liu,Yong" userId="72f25515-da1c-4f80-b172-97e3247210b8" providerId="ADAL" clId="{C906345C-5F84-4806-A709-B42F2E3649F8}" dt="2021-04-11T20:30:17.896" v="1206" actId="26606"/>
          <ac:spMkLst>
            <pc:docMk/>
            <pc:sldMk cId="2243500259" sldId="267"/>
            <ac:spMk id="27" creationId="{F5A5F1D7-F0D0-4687-9BD3-CA6A0714C634}"/>
          </ac:spMkLst>
        </pc:spChg>
        <pc:spChg chg="add">
          <ac:chgData name="Liu,Yong" userId="72f25515-da1c-4f80-b172-97e3247210b8" providerId="ADAL" clId="{C906345C-5F84-4806-A709-B42F2E3649F8}" dt="2021-04-11T20:30:17.896" v="1206" actId="26606"/>
          <ac:spMkLst>
            <pc:docMk/>
            <pc:sldMk cId="2243500259" sldId="267"/>
            <ac:spMk id="34" creationId="{D5B0017B-2ECA-49AF-B397-DC140825DF8D}"/>
          </ac:spMkLst>
        </pc:spChg>
        <pc:grpChg chg="add del">
          <ac:chgData name="Liu,Yong" userId="72f25515-da1c-4f80-b172-97e3247210b8" providerId="ADAL" clId="{C906345C-5F84-4806-A709-B42F2E3649F8}" dt="2021-04-11T20:30:17.896" v="1206" actId="26606"/>
          <ac:grpSpMkLst>
            <pc:docMk/>
            <pc:sldMk cId="2243500259" sldId="267"/>
            <ac:grpSpMk id="12" creationId="{1DE889C7-FAD6-4397-98E2-05D503484459}"/>
          </ac:grpSpMkLst>
        </pc:grpChg>
        <pc:grpChg chg="add">
          <ac:chgData name="Liu,Yong" userId="72f25515-da1c-4f80-b172-97e3247210b8" providerId="ADAL" clId="{C906345C-5F84-4806-A709-B42F2E3649F8}" dt="2021-04-11T20:30:17.896" v="1206" actId="26606"/>
          <ac:grpSpMkLst>
            <pc:docMk/>
            <pc:sldMk cId="2243500259" sldId="267"/>
            <ac:grpSpMk id="29" creationId="{AE1C45F0-260A-458C-96ED-C1F6D2151219}"/>
          </ac:grpSpMkLst>
        </pc:grpChg>
        <pc:picChg chg="add mod ord">
          <ac:chgData name="Liu,Yong" userId="72f25515-da1c-4f80-b172-97e3247210b8" providerId="ADAL" clId="{C906345C-5F84-4806-A709-B42F2E3649F8}" dt="2021-04-11T20:30:21.231" v="1208" actId="27614"/>
          <ac:picMkLst>
            <pc:docMk/>
            <pc:sldMk cId="2243500259" sldId="267"/>
            <ac:picMk id="4" creationId="{44B9EBE3-A7CE-4EF3-92C8-147BA5B6163C}"/>
          </ac:picMkLst>
        </pc:picChg>
        <pc:picChg chg="add mod ord">
          <ac:chgData name="Liu,Yong" userId="72f25515-da1c-4f80-b172-97e3247210b8" providerId="ADAL" clId="{C906345C-5F84-4806-A709-B42F2E3649F8}" dt="2021-04-11T20:30:21.137" v="1207" actId="27614"/>
          <ac:picMkLst>
            <pc:docMk/>
            <pc:sldMk cId="2243500259" sldId="267"/>
            <ac:picMk id="5" creationId="{6EA9EBC8-3025-448A-90D7-A9C0510ABCD3}"/>
          </ac:picMkLst>
        </pc:picChg>
        <pc:cxnChg chg="add">
          <ac:chgData name="Liu,Yong" userId="72f25515-da1c-4f80-b172-97e3247210b8" providerId="ADAL" clId="{C906345C-5F84-4806-A709-B42F2E3649F8}" dt="2021-04-11T20:30:17.896" v="1206" actId="26606"/>
          <ac:cxnSpMkLst>
            <pc:docMk/>
            <pc:sldMk cId="2243500259" sldId="267"/>
            <ac:cxnSpMk id="36" creationId="{6CF1BAF6-AD41-4082-B212-8A1F9A2E8779}"/>
          </ac:cxnSpMkLst>
        </pc:cxnChg>
      </pc:sldChg>
      <pc:sldChg chg="addSp delSp modSp mod">
        <pc:chgData name="Liu,Yong" userId="72f25515-da1c-4f80-b172-97e3247210b8" providerId="ADAL" clId="{C906345C-5F84-4806-A709-B42F2E3649F8}" dt="2021-04-11T20:55:32.200" v="1456" actId="20577"/>
        <pc:sldMkLst>
          <pc:docMk/>
          <pc:sldMk cId="293511395" sldId="268"/>
        </pc:sldMkLst>
        <pc:spChg chg="mod">
          <ac:chgData name="Liu,Yong" userId="72f25515-da1c-4f80-b172-97e3247210b8" providerId="ADAL" clId="{C906345C-5F84-4806-A709-B42F2E3649F8}" dt="2021-04-11T20:30:37.529" v="1242" actId="20577"/>
          <ac:spMkLst>
            <pc:docMk/>
            <pc:sldMk cId="293511395" sldId="268"/>
            <ac:spMk id="2" creationId="{95F11CFE-088C-4DCD-B143-7FEC03541E63}"/>
          </ac:spMkLst>
        </pc:spChg>
        <pc:spChg chg="mod">
          <ac:chgData name="Liu,Yong" userId="72f25515-da1c-4f80-b172-97e3247210b8" providerId="ADAL" clId="{C906345C-5F84-4806-A709-B42F2E3649F8}" dt="2021-04-11T20:55:32.200" v="1456" actId="20577"/>
          <ac:spMkLst>
            <pc:docMk/>
            <pc:sldMk cId="293511395" sldId="268"/>
            <ac:spMk id="3" creationId="{81B0D2A3-075F-447B-9602-AF10719033A6}"/>
          </ac:spMkLst>
        </pc:spChg>
        <pc:spChg chg="add mod">
          <ac:chgData name="Liu,Yong" userId="72f25515-da1c-4f80-b172-97e3247210b8" providerId="ADAL" clId="{C906345C-5F84-4806-A709-B42F2E3649F8}" dt="2021-04-11T20:49:26.405" v="1270" actId="1076"/>
          <ac:spMkLst>
            <pc:docMk/>
            <pc:sldMk cId="293511395" sldId="268"/>
            <ac:spMk id="5" creationId="{C5E23A27-9E9B-43D5-A73C-2615C7D9A960}"/>
          </ac:spMkLst>
        </pc:spChg>
        <pc:picChg chg="add mod">
          <ac:chgData name="Liu,Yong" userId="72f25515-da1c-4f80-b172-97e3247210b8" providerId="ADAL" clId="{C906345C-5F84-4806-A709-B42F2E3649F8}" dt="2021-04-11T20:49:23.622" v="1269" actId="1076"/>
          <ac:picMkLst>
            <pc:docMk/>
            <pc:sldMk cId="293511395" sldId="268"/>
            <ac:picMk id="4" creationId="{F36824EE-A1E7-4624-8787-02ED97FC6103}"/>
          </ac:picMkLst>
        </pc:picChg>
        <pc:picChg chg="add del mod">
          <ac:chgData name="Liu,Yong" userId="72f25515-da1c-4f80-b172-97e3247210b8" providerId="ADAL" clId="{C906345C-5F84-4806-A709-B42F2E3649F8}" dt="2021-04-11T20:48:03.320" v="1251" actId="478"/>
          <ac:picMkLst>
            <pc:docMk/>
            <pc:sldMk cId="293511395" sldId="268"/>
            <ac:picMk id="7" creationId="{B514AE52-01C7-49F4-99C8-C2656B4E0C07}"/>
          </ac:picMkLst>
        </pc:picChg>
        <pc:picChg chg="add mod">
          <ac:chgData name="Liu,Yong" userId="72f25515-da1c-4f80-b172-97e3247210b8" providerId="ADAL" clId="{C906345C-5F84-4806-A709-B42F2E3649F8}" dt="2021-04-11T20:49:21.983" v="1268" actId="14100"/>
          <ac:picMkLst>
            <pc:docMk/>
            <pc:sldMk cId="293511395" sldId="268"/>
            <ac:picMk id="8" creationId="{FB625426-E7F2-45DE-B430-9A3C1A972FBC}"/>
          </ac:picMkLst>
        </pc:picChg>
      </pc:sldChg>
      <pc:sldChg chg="addSp modSp mod setBg">
        <pc:chgData name="Liu,Yong" userId="72f25515-da1c-4f80-b172-97e3247210b8" providerId="ADAL" clId="{C906345C-5F84-4806-A709-B42F2E3649F8}" dt="2021-04-11T21:28:12.468" v="1642" actId="1076"/>
        <pc:sldMkLst>
          <pc:docMk/>
          <pc:sldMk cId="125840016" sldId="269"/>
        </pc:sldMkLst>
        <pc:spChg chg="mod">
          <ac:chgData name="Liu,Yong" userId="72f25515-da1c-4f80-b172-97e3247210b8" providerId="ADAL" clId="{C906345C-5F84-4806-A709-B42F2E3649F8}" dt="2021-04-11T20:57:11.504" v="1458" actId="26606"/>
          <ac:spMkLst>
            <pc:docMk/>
            <pc:sldMk cId="125840016" sldId="269"/>
            <ac:spMk id="2" creationId="{0E22A0BF-CAB9-4CC0-BA3F-89FB1C43D78C}"/>
          </ac:spMkLst>
        </pc:spChg>
        <pc:spChg chg="mod">
          <ac:chgData name="Liu,Yong" userId="72f25515-da1c-4f80-b172-97e3247210b8" providerId="ADAL" clId="{C906345C-5F84-4806-A709-B42F2E3649F8}" dt="2021-04-11T21:28:10.049" v="1641" actId="255"/>
          <ac:spMkLst>
            <pc:docMk/>
            <pc:sldMk cId="125840016" sldId="269"/>
            <ac:spMk id="3" creationId="{A7795FD3-0324-4856-A8EF-83C71142EC89}"/>
          </ac:spMkLst>
        </pc:spChg>
        <pc:spChg chg="add">
          <ac:chgData name="Liu,Yong" userId="72f25515-da1c-4f80-b172-97e3247210b8" providerId="ADAL" clId="{C906345C-5F84-4806-A709-B42F2E3649F8}" dt="2021-04-11T20:57:11.504" v="1458" actId="26606"/>
          <ac:spMkLst>
            <pc:docMk/>
            <pc:sldMk cId="125840016" sldId="269"/>
            <ac:spMk id="9" creationId="{131BAD53-4E89-4F62-BBB7-26359763ED39}"/>
          </ac:spMkLst>
        </pc:spChg>
        <pc:spChg chg="add">
          <ac:chgData name="Liu,Yong" userId="72f25515-da1c-4f80-b172-97e3247210b8" providerId="ADAL" clId="{C906345C-5F84-4806-A709-B42F2E3649F8}" dt="2021-04-11T20:57:11.504" v="1458" actId="26606"/>
          <ac:spMkLst>
            <pc:docMk/>
            <pc:sldMk cId="125840016" sldId="269"/>
            <ac:spMk id="11" creationId="{62756DA2-40EB-4C6F-B962-5822FFB54FB6}"/>
          </ac:spMkLst>
        </pc:spChg>
        <pc:picChg chg="add mod">
          <ac:chgData name="Liu,Yong" userId="72f25515-da1c-4f80-b172-97e3247210b8" providerId="ADAL" clId="{C906345C-5F84-4806-A709-B42F2E3649F8}" dt="2021-04-11T21:01:37.685" v="1540" actId="1076"/>
          <ac:picMkLst>
            <pc:docMk/>
            <pc:sldMk cId="125840016" sldId="269"/>
            <ac:picMk id="4" creationId="{689E190E-6A45-4875-87C0-AA187C879F68}"/>
          </ac:picMkLst>
        </pc:picChg>
        <pc:picChg chg="add mod">
          <ac:chgData name="Liu,Yong" userId="72f25515-da1c-4f80-b172-97e3247210b8" providerId="ADAL" clId="{C906345C-5F84-4806-A709-B42F2E3649F8}" dt="2021-04-11T21:28:12.468" v="1642" actId="1076"/>
          <ac:picMkLst>
            <pc:docMk/>
            <pc:sldMk cId="125840016" sldId="269"/>
            <ac:picMk id="5" creationId="{D1C3B455-1FD4-4935-9363-23B208B07A70}"/>
          </ac:picMkLst>
        </pc:picChg>
      </pc:sldChg>
      <pc:sldChg chg="addSp delSp modSp mod setBg">
        <pc:chgData name="Liu,Yong" userId="72f25515-da1c-4f80-b172-97e3247210b8" providerId="ADAL" clId="{C906345C-5F84-4806-A709-B42F2E3649F8}" dt="2021-04-11T21:19:35.554" v="1618" actId="208"/>
        <pc:sldMkLst>
          <pc:docMk/>
          <pc:sldMk cId="3408334272" sldId="270"/>
        </pc:sldMkLst>
        <pc:spChg chg="mod">
          <ac:chgData name="Liu,Yong" userId="72f25515-da1c-4f80-b172-97e3247210b8" providerId="ADAL" clId="{C906345C-5F84-4806-A709-B42F2E3649F8}" dt="2021-04-11T21:19:04.405" v="1612" actId="26606"/>
          <ac:spMkLst>
            <pc:docMk/>
            <pc:sldMk cId="3408334272" sldId="270"/>
            <ac:spMk id="2" creationId="{0CBCBD70-B543-4FCF-96C3-EBB92C6B42EC}"/>
          </ac:spMkLst>
        </pc:spChg>
        <pc:spChg chg="mod">
          <ac:chgData name="Liu,Yong" userId="72f25515-da1c-4f80-b172-97e3247210b8" providerId="ADAL" clId="{C906345C-5F84-4806-A709-B42F2E3649F8}" dt="2021-04-11T21:19:04.405" v="1612" actId="26606"/>
          <ac:spMkLst>
            <pc:docMk/>
            <pc:sldMk cId="3408334272" sldId="270"/>
            <ac:spMk id="3" creationId="{B4567477-BF84-48EF-9CEA-C827E9A6A0C0}"/>
          </ac:spMkLst>
        </pc:spChg>
        <pc:spChg chg="add mod">
          <ac:chgData name="Liu,Yong" userId="72f25515-da1c-4f80-b172-97e3247210b8" providerId="ADAL" clId="{C906345C-5F84-4806-A709-B42F2E3649F8}" dt="2021-04-11T21:19:35.554" v="1618" actId="208"/>
          <ac:spMkLst>
            <pc:docMk/>
            <pc:sldMk cId="3408334272" sldId="270"/>
            <ac:spMk id="5" creationId="{B1B0B562-76ED-4A56-A0AF-DCAA1ED26B91}"/>
          </ac:spMkLst>
        </pc:spChg>
        <pc:spChg chg="add del">
          <ac:chgData name="Liu,Yong" userId="72f25515-da1c-4f80-b172-97e3247210b8" providerId="ADAL" clId="{C906345C-5F84-4806-A709-B42F2E3649F8}" dt="2021-04-11T21:18:48.925" v="1607" actId="26606"/>
          <ac:spMkLst>
            <pc:docMk/>
            <pc:sldMk cId="3408334272" sldId="270"/>
            <ac:spMk id="9" creationId="{117AB3D3-3C9C-4DED-809A-78734805B895}"/>
          </ac:spMkLst>
        </pc:spChg>
        <pc:spChg chg="add del">
          <ac:chgData name="Liu,Yong" userId="72f25515-da1c-4f80-b172-97e3247210b8" providerId="ADAL" clId="{C906345C-5F84-4806-A709-B42F2E3649F8}" dt="2021-04-11T21:18:48.925" v="1607" actId="26606"/>
          <ac:spMkLst>
            <pc:docMk/>
            <pc:sldMk cId="3408334272" sldId="270"/>
            <ac:spMk id="11" creationId="{3A9A4357-BD1D-4622-A4FE-766E6AB8DE84}"/>
          </ac:spMkLst>
        </pc:spChg>
        <pc:spChg chg="add del">
          <ac:chgData name="Liu,Yong" userId="72f25515-da1c-4f80-b172-97e3247210b8" providerId="ADAL" clId="{C906345C-5F84-4806-A709-B42F2E3649F8}" dt="2021-04-11T21:18:48.925" v="1607" actId="26606"/>
          <ac:spMkLst>
            <pc:docMk/>
            <pc:sldMk cId="3408334272" sldId="270"/>
            <ac:spMk id="13" creationId="{E659831F-0D9A-4C63-9EBB-8435B85A440F}"/>
          </ac:spMkLst>
        </pc:spChg>
        <pc:spChg chg="add del">
          <ac:chgData name="Liu,Yong" userId="72f25515-da1c-4f80-b172-97e3247210b8" providerId="ADAL" clId="{C906345C-5F84-4806-A709-B42F2E3649F8}" dt="2021-04-11T21:18:48.925" v="1607" actId="26606"/>
          <ac:spMkLst>
            <pc:docMk/>
            <pc:sldMk cId="3408334272" sldId="270"/>
            <ac:spMk id="15" creationId="{E6995CE5-F890-4ABA-82A2-26507CE8D2A3}"/>
          </ac:spMkLst>
        </pc:spChg>
        <pc:spChg chg="add del">
          <ac:chgData name="Liu,Yong" userId="72f25515-da1c-4f80-b172-97e3247210b8" providerId="ADAL" clId="{C906345C-5F84-4806-A709-B42F2E3649F8}" dt="2021-04-11T21:19:00.937" v="1609" actId="26606"/>
          <ac:spMkLst>
            <pc:docMk/>
            <pc:sldMk cId="3408334272" sldId="270"/>
            <ac:spMk id="17" creationId="{C13237C8-E62C-4F0D-A318-BD6FB6C2D138}"/>
          </ac:spMkLst>
        </pc:spChg>
        <pc:spChg chg="add del">
          <ac:chgData name="Liu,Yong" userId="72f25515-da1c-4f80-b172-97e3247210b8" providerId="ADAL" clId="{C906345C-5F84-4806-A709-B42F2E3649F8}" dt="2021-04-11T21:19:00.937" v="1609" actId="26606"/>
          <ac:spMkLst>
            <pc:docMk/>
            <pc:sldMk cId="3408334272" sldId="270"/>
            <ac:spMk id="18" creationId="{201CC55D-ED54-4C5C-95E6-10947BD1103B}"/>
          </ac:spMkLst>
        </pc:spChg>
        <pc:spChg chg="add del">
          <ac:chgData name="Liu,Yong" userId="72f25515-da1c-4f80-b172-97e3247210b8" providerId="ADAL" clId="{C906345C-5F84-4806-A709-B42F2E3649F8}" dt="2021-04-11T21:19:00.937" v="1609" actId="26606"/>
          <ac:spMkLst>
            <pc:docMk/>
            <pc:sldMk cId="3408334272" sldId="270"/>
            <ac:spMk id="19" creationId="{19C9EAEA-39D0-4B0E-A0EB-51E7B26740B1}"/>
          </ac:spMkLst>
        </pc:spChg>
        <pc:spChg chg="add del">
          <ac:chgData name="Liu,Yong" userId="72f25515-da1c-4f80-b172-97e3247210b8" providerId="ADAL" clId="{C906345C-5F84-4806-A709-B42F2E3649F8}" dt="2021-04-11T21:19:00.937" v="1609" actId="26606"/>
          <ac:spMkLst>
            <pc:docMk/>
            <pc:sldMk cId="3408334272" sldId="270"/>
            <ac:spMk id="22" creationId="{3873B707-463F-40B0-8227-E8CC6C67EB25}"/>
          </ac:spMkLst>
        </pc:spChg>
        <pc:spChg chg="add del">
          <ac:chgData name="Liu,Yong" userId="72f25515-da1c-4f80-b172-97e3247210b8" providerId="ADAL" clId="{C906345C-5F84-4806-A709-B42F2E3649F8}" dt="2021-04-11T21:19:04.389" v="1611" actId="26606"/>
          <ac:spMkLst>
            <pc:docMk/>
            <pc:sldMk cId="3408334272" sldId="270"/>
            <ac:spMk id="24" creationId="{F4C0B10B-D2C4-4A54-AFAD-3D27DF88BB37}"/>
          </ac:spMkLst>
        </pc:spChg>
        <pc:spChg chg="add">
          <ac:chgData name="Liu,Yong" userId="72f25515-da1c-4f80-b172-97e3247210b8" providerId="ADAL" clId="{C906345C-5F84-4806-A709-B42F2E3649F8}" dt="2021-04-11T21:19:04.405" v="1612" actId="26606"/>
          <ac:spMkLst>
            <pc:docMk/>
            <pc:sldMk cId="3408334272" sldId="270"/>
            <ac:spMk id="30" creationId="{5E39A796-BE83-48B1-B33F-35C4A32AAB57}"/>
          </ac:spMkLst>
        </pc:spChg>
        <pc:spChg chg="add">
          <ac:chgData name="Liu,Yong" userId="72f25515-da1c-4f80-b172-97e3247210b8" providerId="ADAL" clId="{C906345C-5F84-4806-A709-B42F2E3649F8}" dt="2021-04-11T21:19:04.405" v="1612" actId="26606"/>
          <ac:spMkLst>
            <pc:docMk/>
            <pc:sldMk cId="3408334272" sldId="270"/>
            <ac:spMk id="31" creationId="{72F84B47-E267-4194-8194-831DB7B5547F}"/>
          </ac:spMkLst>
        </pc:spChg>
        <pc:grpChg chg="add del">
          <ac:chgData name="Liu,Yong" userId="72f25515-da1c-4f80-b172-97e3247210b8" providerId="ADAL" clId="{C906345C-5F84-4806-A709-B42F2E3649F8}" dt="2021-04-11T21:19:00.937" v="1609" actId="26606"/>
          <ac:grpSpMkLst>
            <pc:docMk/>
            <pc:sldMk cId="3408334272" sldId="270"/>
            <ac:grpSpMk id="20" creationId="{1DE889C7-FAD6-4397-98E2-05D503484459}"/>
          </ac:grpSpMkLst>
        </pc:grpChg>
        <pc:grpChg chg="add del">
          <ac:chgData name="Liu,Yong" userId="72f25515-da1c-4f80-b172-97e3247210b8" providerId="ADAL" clId="{C906345C-5F84-4806-A709-B42F2E3649F8}" dt="2021-04-11T21:19:04.389" v="1611" actId="26606"/>
          <ac:grpSpMkLst>
            <pc:docMk/>
            <pc:sldMk cId="3408334272" sldId="270"/>
            <ac:grpSpMk id="25" creationId="{B6BADB90-C74B-40D6-86DC-503F65FCE8DC}"/>
          </ac:grpSpMkLst>
        </pc:grpChg>
        <pc:picChg chg="add mod">
          <ac:chgData name="Liu,Yong" userId="72f25515-da1c-4f80-b172-97e3247210b8" providerId="ADAL" clId="{C906345C-5F84-4806-A709-B42F2E3649F8}" dt="2021-04-11T21:19:25.891" v="1614" actId="27614"/>
          <ac:picMkLst>
            <pc:docMk/>
            <pc:sldMk cId="3408334272" sldId="270"/>
            <ac:picMk id="4" creationId="{45F609A9-F815-4557-AD16-3EA765F1C299}"/>
          </ac:picMkLst>
        </pc:picChg>
      </pc:sldChg>
      <pc:sldChg chg="addSp delSp modSp mod setBg">
        <pc:chgData name="Liu,Yong" userId="72f25515-da1c-4f80-b172-97e3247210b8" providerId="ADAL" clId="{C906345C-5F84-4806-A709-B42F2E3649F8}" dt="2021-04-11T21:24:28.930" v="1640" actId="2711"/>
        <pc:sldMkLst>
          <pc:docMk/>
          <pc:sldMk cId="1884878353" sldId="271"/>
        </pc:sldMkLst>
        <pc:spChg chg="del mod">
          <ac:chgData name="Liu,Yong" userId="72f25515-da1c-4f80-b172-97e3247210b8" providerId="ADAL" clId="{C906345C-5F84-4806-A709-B42F2E3649F8}" dt="2021-04-11T21:23:58.513" v="1635" actId="478"/>
          <ac:spMkLst>
            <pc:docMk/>
            <pc:sldMk cId="1884878353" sldId="271"/>
            <ac:spMk id="2" creationId="{00939AD4-FB50-420A-8C29-063790BDD9E7}"/>
          </ac:spMkLst>
        </pc:spChg>
        <pc:spChg chg="mod">
          <ac:chgData name="Liu,Yong" userId="72f25515-da1c-4f80-b172-97e3247210b8" providerId="ADAL" clId="{C906345C-5F84-4806-A709-B42F2E3649F8}" dt="2021-04-11T21:24:28.930" v="1640" actId="2711"/>
          <ac:spMkLst>
            <pc:docMk/>
            <pc:sldMk cId="1884878353" sldId="271"/>
            <ac:spMk id="3" creationId="{4B061AFF-DA21-41F5-86D8-A197C50CD7A8}"/>
          </ac:spMkLst>
        </pc:spChg>
        <pc:spChg chg="add mod">
          <ac:chgData name="Liu,Yong" userId="72f25515-da1c-4f80-b172-97e3247210b8" providerId="ADAL" clId="{C906345C-5F84-4806-A709-B42F2E3649F8}" dt="2021-04-11T21:24:16.230" v="1639" actId="208"/>
          <ac:spMkLst>
            <pc:docMk/>
            <pc:sldMk cId="1884878353" sldId="271"/>
            <ac:spMk id="8" creationId="{9725AC36-F42B-43AF-90C7-3C261D8D8890}"/>
          </ac:spMkLst>
        </pc:spChg>
        <pc:spChg chg="add del">
          <ac:chgData name="Liu,Yong" userId="72f25515-da1c-4f80-b172-97e3247210b8" providerId="ADAL" clId="{C906345C-5F84-4806-A709-B42F2E3649F8}" dt="2021-04-11T21:21:36.175" v="1623" actId="26606"/>
          <ac:spMkLst>
            <pc:docMk/>
            <pc:sldMk cId="1884878353" sldId="271"/>
            <ac:spMk id="9" creationId="{201CC55D-ED54-4C5C-95E6-10947BD1103B}"/>
          </ac:spMkLst>
        </pc:spChg>
        <pc:spChg chg="add del">
          <ac:chgData name="Liu,Yong" userId="72f25515-da1c-4f80-b172-97e3247210b8" providerId="ADAL" clId="{C906345C-5F84-4806-A709-B42F2E3649F8}" dt="2021-04-11T21:23:52.046" v="1634" actId="26606"/>
          <ac:spMkLst>
            <pc:docMk/>
            <pc:sldMk cId="1884878353" sldId="271"/>
            <ac:spMk id="13" creationId="{A660F4F9-5DF5-4F15-BE6A-CD8648BB1148}"/>
          </ac:spMkLst>
        </pc:spChg>
        <pc:spChg chg="add del">
          <ac:chgData name="Liu,Yong" userId="72f25515-da1c-4f80-b172-97e3247210b8" providerId="ADAL" clId="{C906345C-5F84-4806-A709-B42F2E3649F8}" dt="2021-04-11T21:21:36.175" v="1623" actId="26606"/>
          <ac:spMkLst>
            <pc:docMk/>
            <pc:sldMk cId="1884878353" sldId="271"/>
            <ac:spMk id="15" creationId="{3873B707-463F-40B0-8227-E8CC6C67EB25}"/>
          </ac:spMkLst>
        </pc:spChg>
        <pc:spChg chg="add del">
          <ac:chgData name="Liu,Yong" userId="72f25515-da1c-4f80-b172-97e3247210b8" providerId="ADAL" clId="{C906345C-5F84-4806-A709-B42F2E3649F8}" dt="2021-04-11T21:21:36.175" v="1623" actId="26606"/>
          <ac:spMkLst>
            <pc:docMk/>
            <pc:sldMk cId="1884878353" sldId="271"/>
            <ac:spMk id="17" creationId="{C13237C8-E62C-4F0D-A318-BD6FB6C2D138}"/>
          </ac:spMkLst>
        </pc:spChg>
        <pc:spChg chg="add del">
          <ac:chgData name="Liu,Yong" userId="72f25515-da1c-4f80-b172-97e3247210b8" providerId="ADAL" clId="{C906345C-5F84-4806-A709-B42F2E3649F8}" dt="2021-04-11T21:21:36.175" v="1623" actId="26606"/>
          <ac:spMkLst>
            <pc:docMk/>
            <pc:sldMk cId="1884878353" sldId="271"/>
            <ac:spMk id="19" creationId="{19C9EAEA-39D0-4B0E-A0EB-51E7B26740B1}"/>
          </ac:spMkLst>
        </pc:spChg>
        <pc:spChg chg="add del">
          <ac:chgData name="Liu,Yong" userId="72f25515-da1c-4f80-b172-97e3247210b8" providerId="ADAL" clId="{C906345C-5F84-4806-A709-B42F2E3649F8}" dt="2021-04-11T21:21:38.576" v="1625" actId="26606"/>
          <ac:spMkLst>
            <pc:docMk/>
            <pc:sldMk cId="1884878353" sldId="271"/>
            <ac:spMk id="21" creationId="{5F63FF5A-B9E2-4989-825C-C62CD37CBB8B}"/>
          </ac:spMkLst>
        </pc:spChg>
        <pc:spChg chg="add del">
          <ac:chgData name="Liu,Yong" userId="72f25515-da1c-4f80-b172-97e3247210b8" providerId="ADAL" clId="{C906345C-5F84-4806-A709-B42F2E3649F8}" dt="2021-04-11T21:21:38.576" v="1625" actId="26606"/>
          <ac:spMkLst>
            <pc:docMk/>
            <pc:sldMk cId="1884878353" sldId="271"/>
            <ac:spMk id="22" creationId="{577D1452-F0B7-431E-9A24-D3F7103D8510}"/>
          </ac:spMkLst>
        </pc:spChg>
        <pc:spChg chg="add del">
          <ac:chgData name="Liu,Yong" userId="72f25515-da1c-4f80-b172-97e3247210b8" providerId="ADAL" clId="{C906345C-5F84-4806-A709-B42F2E3649F8}" dt="2021-04-11T21:21:38.576" v="1625" actId="26606"/>
          <ac:spMkLst>
            <pc:docMk/>
            <pc:sldMk cId="1884878353" sldId="271"/>
            <ac:spMk id="23" creationId="{A660F4F9-5DF5-4F15-BE6A-CD8648BB1148}"/>
          </ac:spMkLst>
        </pc:spChg>
        <pc:spChg chg="add del">
          <ac:chgData name="Liu,Yong" userId="72f25515-da1c-4f80-b172-97e3247210b8" providerId="ADAL" clId="{C906345C-5F84-4806-A709-B42F2E3649F8}" dt="2021-04-11T21:21:39.107" v="1627" actId="26606"/>
          <ac:spMkLst>
            <pc:docMk/>
            <pc:sldMk cId="1884878353" sldId="271"/>
            <ac:spMk id="25" creationId="{5E39A796-BE83-48B1-B33F-35C4A32AAB57}"/>
          </ac:spMkLst>
        </pc:spChg>
        <pc:spChg chg="add del">
          <ac:chgData name="Liu,Yong" userId="72f25515-da1c-4f80-b172-97e3247210b8" providerId="ADAL" clId="{C906345C-5F84-4806-A709-B42F2E3649F8}" dt="2021-04-11T21:21:39.107" v="1627" actId="26606"/>
          <ac:spMkLst>
            <pc:docMk/>
            <pc:sldMk cId="1884878353" sldId="271"/>
            <ac:spMk id="26" creationId="{72F84B47-E267-4194-8194-831DB7B5547F}"/>
          </ac:spMkLst>
        </pc:spChg>
        <pc:spChg chg="add del">
          <ac:chgData name="Liu,Yong" userId="72f25515-da1c-4f80-b172-97e3247210b8" providerId="ADAL" clId="{C906345C-5F84-4806-A709-B42F2E3649F8}" dt="2021-04-11T21:23:52.046" v="1634" actId="26606"/>
          <ac:spMkLst>
            <pc:docMk/>
            <pc:sldMk cId="1884878353" sldId="271"/>
            <ac:spMk id="28" creationId="{5F63FF5A-B9E2-4989-825C-C62CD37CBB8B}"/>
          </ac:spMkLst>
        </pc:spChg>
        <pc:spChg chg="add del">
          <ac:chgData name="Liu,Yong" userId="72f25515-da1c-4f80-b172-97e3247210b8" providerId="ADAL" clId="{C906345C-5F84-4806-A709-B42F2E3649F8}" dt="2021-04-11T21:23:52.046" v="1634" actId="26606"/>
          <ac:spMkLst>
            <pc:docMk/>
            <pc:sldMk cId="1884878353" sldId="271"/>
            <ac:spMk id="29" creationId="{577D1452-F0B7-431E-9A24-D3F7103D8510}"/>
          </ac:spMkLst>
        </pc:spChg>
        <pc:spChg chg="add">
          <ac:chgData name="Liu,Yong" userId="72f25515-da1c-4f80-b172-97e3247210b8" providerId="ADAL" clId="{C906345C-5F84-4806-A709-B42F2E3649F8}" dt="2021-04-11T21:23:52.046" v="1634" actId="26606"/>
          <ac:spMkLst>
            <pc:docMk/>
            <pc:sldMk cId="1884878353" sldId="271"/>
            <ac:spMk id="34" creationId="{5AAE9118-0436-4488-AC4A-C14DF6A7B6B1}"/>
          </ac:spMkLst>
        </pc:spChg>
        <pc:spChg chg="add">
          <ac:chgData name="Liu,Yong" userId="72f25515-da1c-4f80-b172-97e3247210b8" providerId="ADAL" clId="{C906345C-5F84-4806-A709-B42F2E3649F8}" dt="2021-04-11T21:23:52.046" v="1634" actId="26606"/>
          <ac:spMkLst>
            <pc:docMk/>
            <pc:sldMk cId="1884878353" sldId="271"/>
            <ac:spMk id="36" creationId="{1B10F861-B8F1-49C7-BD58-EAB20CEE7F93}"/>
          </ac:spMkLst>
        </pc:spChg>
        <pc:spChg chg="add">
          <ac:chgData name="Liu,Yong" userId="72f25515-da1c-4f80-b172-97e3247210b8" providerId="ADAL" clId="{C906345C-5F84-4806-A709-B42F2E3649F8}" dt="2021-04-11T21:23:52.046" v="1634" actId="26606"/>
          <ac:spMkLst>
            <pc:docMk/>
            <pc:sldMk cId="1884878353" sldId="271"/>
            <ac:spMk id="38" creationId="{61F6E425-22AB-4DA2-8FAC-58ADB58EF6C3}"/>
          </ac:spMkLst>
        </pc:spChg>
        <pc:grpChg chg="add del">
          <ac:chgData name="Liu,Yong" userId="72f25515-da1c-4f80-b172-97e3247210b8" providerId="ADAL" clId="{C906345C-5F84-4806-A709-B42F2E3649F8}" dt="2021-04-11T21:21:36.175" v="1623" actId="26606"/>
          <ac:grpSpMkLst>
            <pc:docMk/>
            <pc:sldMk cId="1884878353" sldId="271"/>
            <ac:grpSpMk id="11" creationId="{1DE889C7-FAD6-4397-98E2-05D503484459}"/>
          </ac:grpSpMkLst>
        </pc:grpChg>
        <pc:picChg chg="add del mod">
          <ac:chgData name="Liu,Yong" userId="72f25515-da1c-4f80-b172-97e3247210b8" providerId="ADAL" clId="{C906345C-5F84-4806-A709-B42F2E3649F8}" dt="2021-04-11T21:23:14.407" v="1629" actId="478"/>
          <ac:picMkLst>
            <pc:docMk/>
            <pc:sldMk cId="1884878353" sldId="271"/>
            <ac:picMk id="4" creationId="{A9EC1766-A29B-4C41-A10B-5F1FC194E928}"/>
          </ac:picMkLst>
        </pc:picChg>
        <pc:picChg chg="add mod">
          <ac:chgData name="Liu,Yong" userId="72f25515-da1c-4f80-b172-97e3247210b8" providerId="ADAL" clId="{C906345C-5F84-4806-A709-B42F2E3649F8}" dt="2021-04-11T21:23:52.046" v="1634" actId="26606"/>
          <ac:picMkLst>
            <pc:docMk/>
            <pc:sldMk cId="1884878353" sldId="271"/>
            <ac:picMk id="5" creationId="{08E1CF7C-6DFB-4FA0-992F-CE71949BD2AF}"/>
          </ac:picMkLst>
        </pc:picChg>
        <pc:picChg chg="add mod">
          <ac:chgData name="Liu,Yong" userId="72f25515-da1c-4f80-b172-97e3247210b8" providerId="ADAL" clId="{C906345C-5F84-4806-A709-B42F2E3649F8}" dt="2021-04-11T21:23:52.046" v="1634" actId="26606"/>
          <ac:picMkLst>
            <pc:docMk/>
            <pc:sldMk cId="1884878353" sldId="271"/>
            <ac:picMk id="7" creationId="{3579033A-4B3B-4775-AF00-686EA7636822}"/>
          </ac:picMkLst>
        </pc:picChg>
      </pc:sldChg>
      <pc:sldChg chg="modSp del mod">
        <pc:chgData name="Liu,Yong" userId="72f25515-da1c-4f80-b172-97e3247210b8" providerId="ADAL" clId="{C906345C-5F84-4806-A709-B42F2E3649F8}" dt="2021-04-11T21:15:41.335" v="1604" actId="2696"/>
        <pc:sldMkLst>
          <pc:docMk/>
          <pc:sldMk cId="3616082175" sldId="272"/>
        </pc:sldMkLst>
        <pc:spChg chg="mod">
          <ac:chgData name="Liu,Yong" userId="72f25515-da1c-4f80-b172-97e3247210b8" providerId="ADAL" clId="{C906345C-5F84-4806-A709-B42F2E3649F8}" dt="2021-04-11T21:15:33.613" v="1603" actId="20577"/>
          <ac:spMkLst>
            <pc:docMk/>
            <pc:sldMk cId="3616082175" sldId="272"/>
            <ac:spMk id="3" creationId="{532FB396-A385-414D-A96E-8AACBF18527C}"/>
          </ac:spMkLst>
        </pc:spChg>
      </pc:sldChg>
      <pc:sldChg chg="addSp modSp new mod setBg">
        <pc:chgData name="Liu,Yong" userId="72f25515-da1c-4f80-b172-97e3247210b8" providerId="ADAL" clId="{C906345C-5F84-4806-A709-B42F2E3649F8}" dt="2021-04-11T20:09:22.594" v="719" actId="27614"/>
        <pc:sldMkLst>
          <pc:docMk/>
          <pc:sldMk cId="2451616899" sldId="273"/>
        </pc:sldMkLst>
        <pc:spChg chg="mod">
          <ac:chgData name="Liu,Yong" userId="72f25515-da1c-4f80-b172-97e3247210b8" providerId="ADAL" clId="{C906345C-5F84-4806-A709-B42F2E3649F8}" dt="2021-04-11T20:09:14.454" v="717" actId="26606"/>
          <ac:spMkLst>
            <pc:docMk/>
            <pc:sldMk cId="2451616899" sldId="273"/>
            <ac:spMk id="2" creationId="{9CC83651-C3C0-46E7-9CB7-F260A4DFE140}"/>
          </ac:spMkLst>
        </pc:spChg>
        <pc:spChg chg="mod">
          <ac:chgData name="Liu,Yong" userId="72f25515-da1c-4f80-b172-97e3247210b8" providerId="ADAL" clId="{C906345C-5F84-4806-A709-B42F2E3649F8}" dt="2021-04-11T20:09:14.454" v="717" actId="26606"/>
          <ac:spMkLst>
            <pc:docMk/>
            <pc:sldMk cId="2451616899" sldId="273"/>
            <ac:spMk id="3" creationId="{60B2DC89-C29C-4CA4-BB95-0E0770936631}"/>
          </ac:spMkLst>
        </pc:spChg>
        <pc:spChg chg="add">
          <ac:chgData name="Liu,Yong" userId="72f25515-da1c-4f80-b172-97e3247210b8" providerId="ADAL" clId="{C906345C-5F84-4806-A709-B42F2E3649F8}" dt="2021-04-11T20:09:14.454" v="717" actId="26606"/>
          <ac:spMkLst>
            <pc:docMk/>
            <pc:sldMk cId="2451616899" sldId="273"/>
            <ac:spMk id="10" creationId="{6ECA6DCB-B7E1-40A9-9524-540C6DA40B1B}"/>
          </ac:spMkLst>
        </pc:spChg>
        <pc:spChg chg="add">
          <ac:chgData name="Liu,Yong" userId="72f25515-da1c-4f80-b172-97e3247210b8" providerId="ADAL" clId="{C906345C-5F84-4806-A709-B42F2E3649F8}" dt="2021-04-11T20:09:14.454" v="717" actId="26606"/>
          <ac:spMkLst>
            <pc:docMk/>
            <pc:sldMk cId="2451616899" sldId="273"/>
            <ac:spMk id="16" creationId="{3873B707-463F-40B0-8227-E8CC6C67EB25}"/>
          </ac:spMkLst>
        </pc:spChg>
        <pc:spChg chg="add">
          <ac:chgData name="Liu,Yong" userId="72f25515-da1c-4f80-b172-97e3247210b8" providerId="ADAL" clId="{C906345C-5F84-4806-A709-B42F2E3649F8}" dt="2021-04-11T20:09:14.454" v="717" actId="26606"/>
          <ac:spMkLst>
            <pc:docMk/>
            <pc:sldMk cId="2451616899" sldId="273"/>
            <ac:spMk id="18" creationId="{C13237C8-E62C-4F0D-A318-BD6FB6C2D138}"/>
          </ac:spMkLst>
        </pc:spChg>
        <pc:spChg chg="add">
          <ac:chgData name="Liu,Yong" userId="72f25515-da1c-4f80-b172-97e3247210b8" providerId="ADAL" clId="{C906345C-5F84-4806-A709-B42F2E3649F8}" dt="2021-04-11T20:09:14.454" v="717" actId="26606"/>
          <ac:spMkLst>
            <pc:docMk/>
            <pc:sldMk cId="2451616899" sldId="273"/>
            <ac:spMk id="20" creationId="{19C9EAEA-39D0-4B0E-A0EB-51E7B26740B1}"/>
          </ac:spMkLst>
        </pc:spChg>
        <pc:spChg chg="add">
          <ac:chgData name="Liu,Yong" userId="72f25515-da1c-4f80-b172-97e3247210b8" providerId="ADAL" clId="{C906345C-5F84-4806-A709-B42F2E3649F8}" dt="2021-04-11T20:09:14.454" v="717" actId="26606"/>
          <ac:spMkLst>
            <pc:docMk/>
            <pc:sldMk cId="2451616899" sldId="273"/>
            <ac:spMk id="22" creationId="{8CB5D2D7-DF65-4E86-BFBA-FFB9B5ACEB64}"/>
          </ac:spMkLst>
        </pc:spChg>
        <pc:grpChg chg="add">
          <ac:chgData name="Liu,Yong" userId="72f25515-da1c-4f80-b172-97e3247210b8" providerId="ADAL" clId="{C906345C-5F84-4806-A709-B42F2E3649F8}" dt="2021-04-11T20:09:14.454" v="717" actId="26606"/>
          <ac:grpSpMkLst>
            <pc:docMk/>
            <pc:sldMk cId="2451616899" sldId="273"/>
            <ac:grpSpMk id="12" creationId="{1DE889C7-FAD6-4397-98E2-05D503484459}"/>
          </ac:grpSpMkLst>
        </pc:grpChg>
        <pc:picChg chg="add mod">
          <ac:chgData name="Liu,Yong" userId="72f25515-da1c-4f80-b172-97e3247210b8" providerId="ADAL" clId="{C906345C-5F84-4806-A709-B42F2E3649F8}" dt="2021-04-11T20:09:22.594" v="719" actId="27614"/>
          <ac:picMkLst>
            <pc:docMk/>
            <pc:sldMk cId="2451616899" sldId="273"/>
            <ac:picMk id="4" creationId="{7ED97C69-9ABD-48B4-BB28-34C18090E377}"/>
          </ac:picMkLst>
        </pc:picChg>
        <pc:picChg chg="add mod">
          <ac:chgData name="Liu,Yong" userId="72f25515-da1c-4f80-b172-97e3247210b8" providerId="ADAL" clId="{C906345C-5F84-4806-A709-B42F2E3649F8}" dt="2021-04-11T20:09:22.593" v="718" actId="27614"/>
          <ac:picMkLst>
            <pc:docMk/>
            <pc:sldMk cId="2451616899" sldId="273"/>
            <ac:picMk id="5" creationId="{A1B16D76-E940-4E98-BBF2-DFF4C2AF647D}"/>
          </ac:picMkLst>
        </pc:picChg>
      </pc:sldChg>
      <pc:sldChg chg="new del">
        <pc:chgData name="Liu,Yong" userId="72f25515-da1c-4f80-b172-97e3247210b8" providerId="ADAL" clId="{C906345C-5F84-4806-A709-B42F2E3649F8}" dt="2021-04-11T19:52:25.216" v="393" actId="2696"/>
        <pc:sldMkLst>
          <pc:docMk/>
          <pc:sldMk cId="3625016111" sldId="273"/>
        </pc:sldMkLst>
      </pc:sldChg>
      <pc:sldChg chg="addSp modSp new mod setBg">
        <pc:chgData name="Liu,Yong" userId="72f25515-da1c-4f80-b172-97e3247210b8" providerId="ADAL" clId="{C906345C-5F84-4806-A709-B42F2E3649F8}" dt="2021-04-11T20:17:07.339" v="998" actId="20577"/>
        <pc:sldMkLst>
          <pc:docMk/>
          <pc:sldMk cId="1853236291" sldId="274"/>
        </pc:sldMkLst>
        <pc:spChg chg="mod">
          <ac:chgData name="Liu,Yong" userId="72f25515-da1c-4f80-b172-97e3247210b8" providerId="ADAL" clId="{C906345C-5F84-4806-A709-B42F2E3649F8}" dt="2021-04-11T20:15:26.782" v="798" actId="26606"/>
          <ac:spMkLst>
            <pc:docMk/>
            <pc:sldMk cId="1853236291" sldId="274"/>
            <ac:spMk id="2" creationId="{89B3FD39-FD30-4C06-A9FF-BFDF8B362A76}"/>
          </ac:spMkLst>
        </pc:spChg>
        <pc:spChg chg="mod">
          <ac:chgData name="Liu,Yong" userId="72f25515-da1c-4f80-b172-97e3247210b8" providerId="ADAL" clId="{C906345C-5F84-4806-A709-B42F2E3649F8}" dt="2021-04-11T20:17:07.339" v="998" actId="20577"/>
          <ac:spMkLst>
            <pc:docMk/>
            <pc:sldMk cId="1853236291" sldId="274"/>
            <ac:spMk id="3" creationId="{E90BCB8E-DA0B-4F3C-91B4-8D47F9778772}"/>
          </ac:spMkLst>
        </pc:spChg>
        <pc:spChg chg="add">
          <ac:chgData name="Liu,Yong" userId="72f25515-da1c-4f80-b172-97e3247210b8" providerId="ADAL" clId="{C906345C-5F84-4806-A709-B42F2E3649F8}" dt="2021-04-11T20:15:26.782" v="798" actId="26606"/>
          <ac:spMkLst>
            <pc:docMk/>
            <pc:sldMk cId="1853236291" sldId="274"/>
            <ac:spMk id="10" creationId="{6ECA6DCB-B7E1-40A9-9524-540C6DA40B1B}"/>
          </ac:spMkLst>
        </pc:spChg>
        <pc:spChg chg="add">
          <ac:chgData name="Liu,Yong" userId="72f25515-da1c-4f80-b172-97e3247210b8" providerId="ADAL" clId="{C906345C-5F84-4806-A709-B42F2E3649F8}" dt="2021-04-11T20:15:26.782" v="798" actId="26606"/>
          <ac:spMkLst>
            <pc:docMk/>
            <pc:sldMk cId="1853236291" sldId="274"/>
            <ac:spMk id="16" creationId="{3873B707-463F-40B0-8227-E8CC6C67EB25}"/>
          </ac:spMkLst>
        </pc:spChg>
        <pc:spChg chg="add">
          <ac:chgData name="Liu,Yong" userId="72f25515-da1c-4f80-b172-97e3247210b8" providerId="ADAL" clId="{C906345C-5F84-4806-A709-B42F2E3649F8}" dt="2021-04-11T20:15:26.782" v="798" actId="26606"/>
          <ac:spMkLst>
            <pc:docMk/>
            <pc:sldMk cId="1853236291" sldId="274"/>
            <ac:spMk id="18" creationId="{C13237C8-E62C-4F0D-A318-BD6FB6C2D138}"/>
          </ac:spMkLst>
        </pc:spChg>
        <pc:spChg chg="add">
          <ac:chgData name="Liu,Yong" userId="72f25515-da1c-4f80-b172-97e3247210b8" providerId="ADAL" clId="{C906345C-5F84-4806-A709-B42F2E3649F8}" dt="2021-04-11T20:15:26.782" v="798" actId="26606"/>
          <ac:spMkLst>
            <pc:docMk/>
            <pc:sldMk cId="1853236291" sldId="274"/>
            <ac:spMk id="20" creationId="{19C9EAEA-39D0-4B0E-A0EB-51E7B26740B1}"/>
          </ac:spMkLst>
        </pc:spChg>
        <pc:spChg chg="add">
          <ac:chgData name="Liu,Yong" userId="72f25515-da1c-4f80-b172-97e3247210b8" providerId="ADAL" clId="{C906345C-5F84-4806-A709-B42F2E3649F8}" dt="2021-04-11T20:15:26.782" v="798" actId="26606"/>
          <ac:spMkLst>
            <pc:docMk/>
            <pc:sldMk cId="1853236291" sldId="274"/>
            <ac:spMk id="22" creationId="{8CB5D2D7-DF65-4E86-BFBA-FFB9B5ACEB64}"/>
          </ac:spMkLst>
        </pc:spChg>
        <pc:grpChg chg="add">
          <ac:chgData name="Liu,Yong" userId="72f25515-da1c-4f80-b172-97e3247210b8" providerId="ADAL" clId="{C906345C-5F84-4806-A709-B42F2E3649F8}" dt="2021-04-11T20:15:26.782" v="798" actId="26606"/>
          <ac:grpSpMkLst>
            <pc:docMk/>
            <pc:sldMk cId="1853236291" sldId="274"/>
            <ac:grpSpMk id="12" creationId="{1DE889C7-FAD6-4397-98E2-05D503484459}"/>
          </ac:grpSpMkLst>
        </pc:grpChg>
        <pc:picChg chg="add mod">
          <ac:chgData name="Liu,Yong" userId="72f25515-da1c-4f80-b172-97e3247210b8" providerId="ADAL" clId="{C906345C-5F84-4806-A709-B42F2E3649F8}" dt="2021-04-11T20:15:26.782" v="798" actId="26606"/>
          <ac:picMkLst>
            <pc:docMk/>
            <pc:sldMk cId="1853236291" sldId="274"/>
            <ac:picMk id="4" creationId="{289C023E-BF7B-4C00-B1E4-26BFBADF7317}"/>
          </ac:picMkLst>
        </pc:picChg>
        <pc:picChg chg="add mod">
          <ac:chgData name="Liu,Yong" userId="72f25515-da1c-4f80-b172-97e3247210b8" providerId="ADAL" clId="{C906345C-5F84-4806-A709-B42F2E3649F8}" dt="2021-04-11T20:15:26.782" v="798" actId="26606"/>
          <ac:picMkLst>
            <pc:docMk/>
            <pc:sldMk cId="1853236291" sldId="274"/>
            <ac:picMk id="5" creationId="{41048E0A-2474-494A-A7FF-841D54652ED0}"/>
          </ac:picMkLst>
        </pc:picChg>
      </pc:sldChg>
    </pc:docChg>
  </pc:docChgLst>
  <pc:docChgLst>
    <pc:chgData name="Liu,Yong" userId="S::yongliu1@ufl.edu::72f25515-da1c-4f80-b172-97e3247210b8" providerId="AD" clId="Web-{542ECB75-773D-225C-3F47-A83DA261046E}"/>
    <pc:docChg chg="addSld modSld">
      <pc:chgData name="Liu,Yong" userId="S::yongliu1@ufl.edu::72f25515-da1c-4f80-b172-97e3247210b8" providerId="AD" clId="Web-{542ECB75-773D-225C-3F47-A83DA261046E}" dt="2021-04-02T15:31:24.686" v="52" actId="20577"/>
      <pc:docMkLst>
        <pc:docMk/>
      </pc:docMkLst>
      <pc:sldChg chg="modSp">
        <pc:chgData name="Liu,Yong" userId="S::yongliu1@ufl.edu::72f25515-da1c-4f80-b172-97e3247210b8" providerId="AD" clId="Web-{542ECB75-773D-225C-3F47-A83DA261046E}" dt="2021-04-02T15:25:54.740" v="30" actId="20577"/>
        <pc:sldMkLst>
          <pc:docMk/>
          <pc:sldMk cId="2920326685" sldId="258"/>
        </pc:sldMkLst>
        <pc:spChg chg="mod">
          <ac:chgData name="Liu,Yong" userId="S::yongliu1@ufl.edu::72f25515-da1c-4f80-b172-97e3247210b8" providerId="AD" clId="Web-{542ECB75-773D-225C-3F47-A83DA261046E}" dt="2021-04-02T15:25:54.740" v="30" actId="20577"/>
          <ac:spMkLst>
            <pc:docMk/>
            <pc:sldMk cId="2920326685" sldId="258"/>
            <ac:spMk id="3" creationId="{6701FF7B-BCAC-4BAD-81DD-1E9D561F1C1E}"/>
          </ac:spMkLst>
        </pc:spChg>
      </pc:sldChg>
      <pc:sldChg chg="addSp delSp modSp mod setBg">
        <pc:chgData name="Liu,Yong" userId="S::yongliu1@ufl.edu::72f25515-da1c-4f80-b172-97e3247210b8" providerId="AD" clId="Web-{542ECB75-773D-225C-3F47-A83DA261046E}" dt="2021-04-02T15:15:28.144" v="1"/>
        <pc:sldMkLst>
          <pc:docMk/>
          <pc:sldMk cId="1032079742" sldId="259"/>
        </pc:sldMkLst>
        <pc:spChg chg="del">
          <ac:chgData name="Liu,Yong" userId="S::yongliu1@ufl.edu::72f25515-da1c-4f80-b172-97e3247210b8" providerId="AD" clId="Web-{542ECB75-773D-225C-3F47-A83DA261046E}" dt="2021-04-02T15:15:28.144" v="1"/>
          <ac:spMkLst>
            <pc:docMk/>
            <pc:sldMk cId="1032079742" sldId="259"/>
            <ac:spMk id="2" creationId="{66151BE4-0899-4832-BB3D-312FB648AB20}"/>
          </ac:spMkLst>
        </pc:spChg>
        <pc:spChg chg="del">
          <ac:chgData name="Liu,Yong" userId="S::yongliu1@ufl.edu::72f25515-da1c-4f80-b172-97e3247210b8" providerId="AD" clId="Web-{542ECB75-773D-225C-3F47-A83DA261046E}" dt="2021-04-02T15:15:24.300" v="0"/>
          <ac:spMkLst>
            <pc:docMk/>
            <pc:sldMk cId="1032079742" sldId="259"/>
            <ac:spMk id="3" creationId="{14197180-0C39-4758-8C6B-780CC0BF0D84}"/>
          </ac:spMkLst>
        </pc:spChg>
        <pc:picChg chg="add mod ord">
          <ac:chgData name="Liu,Yong" userId="S::yongliu1@ufl.edu::72f25515-da1c-4f80-b172-97e3247210b8" providerId="AD" clId="Web-{542ECB75-773D-225C-3F47-A83DA261046E}" dt="2021-04-02T15:15:28.144" v="1"/>
          <ac:picMkLst>
            <pc:docMk/>
            <pc:sldMk cId="1032079742" sldId="259"/>
            <ac:picMk id="4" creationId="{51BBEA01-3D1E-4981-A1E5-55D41470AAEC}"/>
          </ac:picMkLst>
        </pc:picChg>
      </pc:sldChg>
      <pc:sldChg chg="modSp new">
        <pc:chgData name="Liu,Yong" userId="S::yongliu1@ufl.edu::72f25515-da1c-4f80-b172-97e3247210b8" providerId="AD" clId="Web-{542ECB75-773D-225C-3F47-A83DA261046E}" dt="2021-04-02T15:31:24.686" v="52" actId="20577"/>
        <pc:sldMkLst>
          <pc:docMk/>
          <pc:sldMk cId="3230666880" sldId="260"/>
        </pc:sldMkLst>
        <pc:spChg chg="mod">
          <ac:chgData name="Liu,Yong" userId="S::yongliu1@ufl.edu::72f25515-da1c-4f80-b172-97e3247210b8" providerId="AD" clId="Web-{542ECB75-773D-225C-3F47-A83DA261046E}" dt="2021-04-02T15:26:41.835" v="36" actId="20577"/>
          <ac:spMkLst>
            <pc:docMk/>
            <pc:sldMk cId="3230666880" sldId="260"/>
            <ac:spMk id="2" creationId="{204733DB-F9BF-43AD-B4BA-C591320C87AB}"/>
          </ac:spMkLst>
        </pc:spChg>
        <pc:spChg chg="mod">
          <ac:chgData name="Liu,Yong" userId="S::yongliu1@ufl.edu::72f25515-da1c-4f80-b172-97e3247210b8" providerId="AD" clId="Web-{542ECB75-773D-225C-3F47-A83DA261046E}" dt="2021-04-02T15:31:24.686" v="52" actId="20577"/>
          <ac:spMkLst>
            <pc:docMk/>
            <pc:sldMk cId="3230666880" sldId="260"/>
            <ac:spMk id="3" creationId="{6FC2FD6C-8D32-4E7B-8B7D-88C56DBDFED0}"/>
          </ac:spMkLst>
        </pc:spChg>
      </pc:sldChg>
    </pc:docChg>
  </pc:docChgLst>
  <pc:docChgLst>
    <pc:chgData name="Liu,Yong" userId="S::yongliu1@ufl.edu::72f25515-da1c-4f80-b172-97e3247210b8" providerId="AD" clId="Web-{AE65BD9F-A0A3-0000-B56F-B8C71F8A0806}"/>
    <pc:docChg chg="modSld">
      <pc:chgData name="Liu,Yong" userId="S::yongliu1@ufl.edu::72f25515-da1c-4f80-b172-97e3247210b8" providerId="AD" clId="Web-{AE65BD9F-A0A3-0000-B56F-B8C71F8A0806}" dt="2021-04-12T03:49:49.886" v="48" actId="20577"/>
      <pc:docMkLst>
        <pc:docMk/>
      </pc:docMkLst>
      <pc:sldChg chg="modSp">
        <pc:chgData name="Liu,Yong" userId="S::yongliu1@ufl.edu::72f25515-da1c-4f80-b172-97e3247210b8" providerId="AD" clId="Web-{AE65BD9F-A0A3-0000-B56F-B8C71F8A0806}" dt="2021-04-12T03:46:31.646" v="11" actId="20577"/>
        <pc:sldMkLst>
          <pc:docMk/>
          <pc:sldMk cId="391013987" sldId="263"/>
        </pc:sldMkLst>
        <pc:spChg chg="mod">
          <ac:chgData name="Liu,Yong" userId="S::yongliu1@ufl.edu::72f25515-da1c-4f80-b172-97e3247210b8" providerId="AD" clId="Web-{AE65BD9F-A0A3-0000-B56F-B8C71F8A0806}" dt="2021-04-12T03:46:31.646" v="11" actId="20577"/>
          <ac:spMkLst>
            <pc:docMk/>
            <pc:sldMk cId="391013987" sldId="263"/>
            <ac:spMk id="3" creationId="{8433958F-446D-479F-BF37-9FFD33795667}"/>
          </ac:spMkLst>
        </pc:spChg>
      </pc:sldChg>
      <pc:sldChg chg="modSp">
        <pc:chgData name="Liu,Yong" userId="S::yongliu1@ufl.edu::72f25515-da1c-4f80-b172-97e3247210b8" providerId="AD" clId="Web-{AE65BD9F-A0A3-0000-B56F-B8C71F8A0806}" dt="2021-04-12T03:49:49.886" v="48" actId="20577"/>
        <pc:sldMkLst>
          <pc:docMk/>
          <pc:sldMk cId="1982790624" sldId="264"/>
        </pc:sldMkLst>
        <pc:spChg chg="mod">
          <ac:chgData name="Liu,Yong" userId="S::yongliu1@ufl.edu::72f25515-da1c-4f80-b172-97e3247210b8" providerId="AD" clId="Web-{AE65BD9F-A0A3-0000-B56F-B8C71F8A0806}" dt="2021-04-12T03:49:49.886" v="48" actId="20577"/>
          <ac:spMkLst>
            <pc:docMk/>
            <pc:sldMk cId="1982790624" sldId="264"/>
            <ac:spMk id="3" creationId="{9442477A-1ED9-4563-B4FE-D3B11B3E1C42}"/>
          </ac:spMkLst>
        </pc:spChg>
      </pc:sldChg>
      <pc:sldChg chg="modSp">
        <pc:chgData name="Liu,Yong" userId="S::yongliu1@ufl.edu::72f25515-da1c-4f80-b172-97e3247210b8" providerId="AD" clId="Web-{AE65BD9F-A0A3-0000-B56F-B8C71F8A0806}" dt="2021-04-12T03:47:58.008" v="17" actId="14100"/>
        <pc:sldMkLst>
          <pc:docMk/>
          <pc:sldMk cId="1266459057" sldId="266"/>
        </pc:sldMkLst>
        <pc:picChg chg="mod">
          <ac:chgData name="Liu,Yong" userId="S::yongliu1@ufl.edu::72f25515-da1c-4f80-b172-97e3247210b8" providerId="AD" clId="Web-{AE65BD9F-A0A3-0000-B56F-B8C71F8A0806}" dt="2021-04-12T03:47:50.210" v="14" actId="14100"/>
          <ac:picMkLst>
            <pc:docMk/>
            <pc:sldMk cId="1266459057" sldId="266"/>
            <ac:picMk id="5" creationId="{3AB7C14F-BD10-4BE2-82F3-E9DE2480C6E8}"/>
          </ac:picMkLst>
        </pc:picChg>
        <pc:picChg chg="mod">
          <ac:chgData name="Liu,Yong" userId="S::yongliu1@ufl.edu::72f25515-da1c-4f80-b172-97e3247210b8" providerId="AD" clId="Web-{AE65BD9F-A0A3-0000-B56F-B8C71F8A0806}" dt="2021-04-12T03:47:58.008" v="17" actId="14100"/>
          <ac:picMkLst>
            <pc:docMk/>
            <pc:sldMk cId="1266459057" sldId="266"/>
            <ac:picMk id="6" creationId="{4CF21623-3AA9-404D-8425-985A6E674682}"/>
          </ac:picMkLst>
        </pc:picChg>
      </pc:sldChg>
    </pc:docChg>
  </pc:docChgLst>
  <pc:docChgLst>
    <pc:chgData name="Liu,Yong" userId="S::yongliu1@ufl.edu::72f25515-da1c-4f80-b172-97e3247210b8" providerId="AD" clId="Web-{A750BD9F-F000-0000-9CA9-2A05E4523F3F}"/>
    <pc:docChg chg="modSld">
      <pc:chgData name="Liu,Yong" userId="S::yongliu1@ufl.edu::72f25515-da1c-4f80-b172-97e3247210b8" providerId="AD" clId="Web-{A750BD9F-F000-0000-9CA9-2A05E4523F3F}" dt="2021-04-11T21:39:55.449" v="3" actId="20577"/>
      <pc:docMkLst>
        <pc:docMk/>
      </pc:docMkLst>
      <pc:sldChg chg="modSp">
        <pc:chgData name="Liu,Yong" userId="S::yongliu1@ufl.edu::72f25515-da1c-4f80-b172-97e3247210b8" providerId="AD" clId="Web-{A750BD9F-F000-0000-9CA9-2A05E4523F3F}" dt="2021-04-11T21:37:59.437" v="2" actId="20577"/>
        <pc:sldMkLst>
          <pc:docMk/>
          <pc:sldMk cId="3404604930" sldId="261"/>
        </pc:sldMkLst>
        <pc:spChg chg="mod">
          <ac:chgData name="Liu,Yong" userId="S::yongliu1@ufl.edu::72f25515-da1c-4f80-b172-97e3247210b8" providerId="AD" clId="Web-{A750BD9F-F000-0000-9CA9-2A05E4523F3F}" dt="2021-04-11T21:37:59.437" v="2" actId="20577"/>
          <ac:spMkLst>
            <pc:docMk/>
            <pc:sldMk cId="3404604930" sldId="261"/>
            <ac:spMk id="2" creationId="{071B5EE7-7E34-46F5-B89B-37355C6B04AC}"/>
          </ac:spMkLst>
        </pc:spChg>
        <pc:spChg chg="mod">
          <ac:chgData name="Liu,Yong" userId="S::yongliu1@ufl.edu::72f25515-da1c-4f80-b172-97e3247210b8" providerId="AD" clId="Web-{A750BD9F-F000-0000-9CA9-2A05E4523F3F}" dt="2021-04-11T21:37:53.546" v="1" actId="20577"/>
          <ac:spMkLst>
            <pc:docMk/>
            <pc:sldMk cId="3404604930" sldId="261"/>
            <ac:spMk id="3" creationId="{DEEFB695-4A0C-4B51-B414-54F427397C8B}"/>
          </ac:spMkLst>
        </pc:spChg>
      </pc:sldChg>
      <pc:sldChg chg="modSp">
        <pc:chgData name="Liu,Yong" userId="S::yongliu1@ufl.edu::72f25515-da1c-4f80-b172-97e3247210b8" providerId="AD" clId="Web-{A750BD9F-F000-0000-9CA9-2A05E4523F3F}" dt="2021-04-11T21:39:55.449" v="3" actId="20577"/>
        <pc:sldMkLst>
          <pc:docMk/>
          <pc:sldMk cId="2243500259" sldId="267"/>
        </pc:sldMkLst>
        <pc:spChg chg="mod">
          <ac:chgData name="Liu,Yong" userId="S::yongliu1@ufl.edu::72f25515-da1c-4f80-b172-97e3247210b8" providerId="AD" clId="Web-{A750BD9F-F000-0000-9CA9-2A05E4523F3F}" dt="2021-04-11T21:39:55.449" v="3" actId="20577"/>
          <ac:spMkLst>
            <pc:docMk/>
            <pc:sldMk cId="2243500259" sldId="267"/>
            <ac:spMk id="3" creationId="{7504AA03-EDAB-46A4-BCB6-BCA4D3F5A05F}"/>
          </ac:spMkLst>
        </pc:spChg>
      </pc:sldChg>
    </pc:docChg>
  </pc:docChgLst>
  <pc:docChgLst>
    <pc:chgData clId="Web-{CCD67027-4194-474B-A8F6-4E5D131989C1}"/>
    <pc:docChg chg="modSld">
      <pc:chgData name="" userId="" providerId="" clId="Web-{CCD67027-4194-474B-A8F6-4E5D131989C1}" dt="2021-03-26T03:56:19.694" v="1" actId="20577"/>
      <pc:docMkLst>
        <pc:docMk/>
      </pc:docMkLst>
      <pc:sldChg chg="modSp">
        <pc:chgData name="" userId="" providerId="" clId="Web-{CCD67027-4194-474B-A8F6-4E5D131989C1}" dt="2021-03-26T03:56:19.694" v="1" actId="20577"/>
        <pc:sldMkLst>
          <pc:docMk/>
          <pc:sldMk cId="109857222" sldId="256"/>
        </pc:sldMkLst>
        <pc:spChg chg="mod">
          <ac:chgData name="" userId="" providerId="" clId="Web-{CCD67027-4194-474B-A8F6-4E5D131989C1}" dt="2021-03-26T03:56:19.694" v="1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name="Liu,Yong" userId="S::yongliu1@ufl.edu::72f25515-da1c-4f80-b172-97e3247210b8" providerId="AD" clId="Web-{B73AD3C2-FFB1-E212-5AF1-A3A9C149FD67}"/>
    <pc:docChg chg="modSld addMainMaster delMainMaster">
      <pc:chgData name="Liu,Yong" userId="S::yongliu1@ufl.edu::72f25515-da1c-4f80-b172-97e3247210b8" providerId="AD" clId="Web-{B73AD3C2-FFB1-E212-5AF1-A3A9C149FD67}" dt="2021-03-27T01:50:57.061" v="7"/>
      <pc:docMkLst>
        <pc:docMk/>
      </pc:docMkLst>
      <pc:sldChg chg="addSp delSp modSp mod modClrScheme addAnim delDesignElem chgLayout">
        <pc:chgData name="Liu,Yong" userId="S::yongliu1@ufl.edu::72f25515-da1c-4f80-b172-97e3247210b8" providerId="AD" clId="Web-{B73AD3C2-FFB1-E212-5AF1-A3A9C149FD67}" dt="2021-03-27T01:50:46.264" v="6" actId="20577"/>
        <pc:sldMkLst>
          <pc:docMk/>
          <pc:sldMk cId="109857222" sldId="256"/>
        </pc:sldMkLst>
        <pc:spChg chg="mod ord">
          <ac:chgData name="Liu,Yong" userId="S::yongliu1@ufl.edu::72f25515-da1c-4f80-b172-97e3247210b8" providerId="AD" clId="Web-{B73AD3C2-FFB1-E212-5AF1-A3A9C149FD67}" dt="2021-03-27T01:50:46.264" v="6" actId="20577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Liu,Yong" userId="S::yongliu1@ufl.edu::72f25515-da1c-4f80-b172-97e3247210b8" providerId="AD" clId="Web-{B73AD3C2-FFB1-E212-5AF1-A3A9C149FD67}" dt="2021-03-27T01:50:29.123" v="1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Liu,Yong" userId="S::yongliu1@ufl.edu::72f25515-da1c-4f80-b172-97e3247210b8" providerId="AD" clId="Web-{B73AD3C2-FFB1-E212-5AF1-A3A9C149FD67}" dt="2021-03-27T01:50:29.123" v="1"/>
          <ac:spMkLst>
            <pc:docMk/>
            <pc:sldMk cId="109857222" sldId="256"/>
            <ac:spMk id="6" creationId="{758048B4-3F65-4EB9-ABA8-099353BE870F}"/>
          </ac:spMkLst>
        </pc:spChg>
        <pc:spChg chg="add">
          <ac:chgData name="Liu,Yong" userId="S::yongliu1@ufl.edu::72f25515-da1c-4f80-b172-97e3247210b8" providerId="AD" clId="Web-{B73AD3C2-FFB1-E212-5AF1-A3A9C149FD67}" dt="2021-03-27T01:50:29.123" v="1"/>
          <ac:spMkLst>
            <pc:docMk/>
            <pc:sldMk cId="109857222" sldId="256"/>
            <ac:spMk id="7" creationId="{1AE2FDE4-8ECB-4D0B-B871-D4EE526064C4}"/>
          </ac:spMkLst>
        </pc:spChg>
        <pc:spChg chg="del">
          <ac:chgData name="Liu,Yong" userId="S::yongliu1@ufl.edu::72f25515-da1c-4f80-b172-97e3247210b8" providerId="AD" clId="Web-{B73AD3C2-FFB1-E212-5AF1-A3A9C149FD67}" dt="2021-03-27T01:50:24.826" v="0"/>
          <ac:spMkLst>
            <pc:docMk/>
            <pc:sldMk cId="109857222" sldId="256"/>
            <ac:spMk id="15" creationId="{665DBBEF-238B-476B-96AB-8AAC3224ECEA}"/>
          </ac:spMkLst>
        </pc:spChg>
        <pc:spChg chg="del">
          <ac:chgData name="Liu,Yong" userId="S::yongliu1@ufl.edu::72f25515-da1c-4f80-b172-97e3247210b8" providerId="AD" clId="Web-{B73AD3C2-FFB1-E212-5AF1-A3A9C149FD67}" dt="2021-03-27T01:50:24.826" v="0"/>
          <ac:spMkLst>
            <pc:docMk/>
            <pc:sldMk cId="109857222" sldId="256"/>
            <ac:spMk id="16" creationId="{3FCFB1DE-0B7E-48CC-BA90-B2AB0889F9D6}"/>
          </ac:spMkLst>
        </pc:spChg>
        <pc:grpChg chg="add">
          <ac:chgData name="Liu,Yong" userId="S::yongliu1@ufl.edu::72f25515-da1c-4f80-b172-97e3247210b8" providerId="AD" clId="Web-{B73AD3C2-FFB1-E212-5AF1-A3A9C149FD67}" dt="2021-03-27T01:50:29.123" v="1"/>
          <ac:grpSpMkLst>
            <pc:docMk/>
            <pc:sldMk cId="109857222" sldId="256"/>
            <ac:grpSpMk id="17" creationId="{18488D89-E3BB-4E60-BF44-5F0BE92E3F13}"/>
          </ac:grpSpMkLst>
        </pc:grpChg>
        <pc:picChg chg="mod ord">
          <ac:chgData name="Liu,Yong" userId="S::yongliu1@ufl.edu::72f25515-da1c-4f80-b172-97e3247210b8" providerId="AD" clId="Web-{B73AD3C2-FFB1-E212-5AF1-A3A9C149FD67}" dt="2021-03-27T01:50:29.123" v="1"/>
          <ac:picMkLst>
            <pc:docMk/>
            <pc:sldMk cId="109857222" sldId="256"/>
            <ac:picMk id="4" creationId="{C8DA5318-90E1-4E5B-9BFD-1F91F73E0BC9}"/>
          </ac:picMkLst>
        </pc:picChg>
        <pc:cxnChg chg="add">
          <ac:chgData name="Liu,Yong" userId="S::yongliu1@ufl.edu::72f25515-da1c-4f80-b172-97e3247210b8" providerId="AD" clId="Web-{B73AD3C2-FFB1-E212-5AF1-A3A9C149FD67}" dt="2021-03-27T01:50:29.123" v="1"/>
          <ac:cxnSpMkLst>
            <pc:docMk/>
            <pc:sldMk cId="109857222" sldId="256"/>
            <ac:cxnSpMk id="8" creationId="{3C86DB23-FEFE-4C3A-88FA-8E855AB1EEBB}"/>
          </ac:cxnSpMkLst>
        </pc:cxnChg>
        <pc:cxnChg chg="add">
          <ac:chgData name="Liu,Yong" userId="S::yongliu1@ufl.edu::72f25515-da1c-4f80-b172-97e3247210b8" providerId="AD" clId="Web-{B73AD3C2-FFB1-E212-5AF1-A3A9C149FD67}" dt="2021-03-27T01:50:29.123" v="1"/>
          <ac:cxnSpMkLst>
            <pc:docMk/>
            <pc:sldMk cId="109857222" sldId="256"/>
            <ac:cxnSpMk id="10" creationId="{3BB22FAF-4B4F-40B1-97FF-67CD036C89D0}"/>
          </ac:cxnSpMkLst>
        </pc:cxnChg>
      </pc:sldChg>
      <pc:sldChg chg="addSp delSp modSp mod modClrScheme delDesignElem chgLayout">
        <pc:chgData name="Liu,Yong" userId="S::yongliu1@ufl.edu::72f25515-da1c-4f80-b172-97e3247210b8" providerId="AD" clId="Web-{B73AD3C2-FFB1-E212-5AF1-A3A9C149FD67}" dt="2021-03-27T01:50:57.061" v="7"/>
        <pc:sldMkLst>
          <pc:docMk/>
          <pc:sldMk cId="3606478306" sldId="257"/>
        </pc:sldMkLst>
        <pc:spChg chg="mod ord">
          <ac:chgData name="Liu,Yong" userId="S::yongliu1@ufl.edu::72f25515-da1c-4f80-b172-97e3247210b8" providerId="AD" clId="Web-{B73AD3C2-FFB1-E212-5AF1-A3A9C149FD67}" dt="2021-03-27T01:50:57.061" v="7"/>
          <ac:spMkLst>
            <pc:docMk/>
            <pc:sldMk cId="3606478306" sldId="257"/>
            <ac:spMk id="2" creationId="{C28FA13E-471E-4851-B779-14F5F1DE129E}"/>
          </ac:spMkLst>
        </pc:spChg>
        <pc:spChg chg="del">
          <ac:chgData name="Liu,Yong" userId="S::yongliu1@ufl.edu::72f25515-da1c-4f80-b172-97e3247210b8" providerId="AD" clId="Web-{B73AD3C2-FFB1-E212-5AF1-A3A9C149FD67}" dt="2021-03-27T01:50:24.826" v="0"/>
          <ac:spMkLst>
            <pc:docMk/>
            <pc:sldMk cId="3606478306" sldId="257"/>
            <ac:spMk id="9" creationId="{247B6BBF-09F2-4A29-AE4E-3771E2924817}"/>
          </ac:spMkLst>
        </pc:spChg>
        <pc:spChg chg="add">
          <ac:chgData name="Liu,Yong" userId="S::yongliu1@ufl.edu::72f25515-da1c-4f80-b172-97e3247210b8" providerId="AD" clId="Web-{B73AD3C2-FFB1-E212-5AF1-A3A9C149FD67}" dt="2021-03-27T01:50:57.061" v="7"/>
          <ac:spMkLst>
            <pc:docMk/>
            <pc:sldMk cId="3606478306" sldId="257"/>
            <ac:spMk id="10" creationId="{D55CD764-972B-4CA5-A885-53E55C63E174}"/>
          </ac:spMkLst>
        </pc:spChg>
        <pc:spChg chg="del">
          <ac:chgData name="Liu,Yong" userId="S::yongliu1@ufl.edu::72f25515-da1c-4f80-b172-97e3247210b8" providerId="AD" clId="Web-{B73AD3C2-FFB1-E212-5AF1-A3A9C149FD67}" dt="2021-03-27T01:50:24.826" v="0"/>
          <ac:spMkLst>
            <pc:docMk/>
            <pc:sldMk cId="3606478306" sldId="257"/>
            <ac:spMk id="11" creationId="{535742DD-1B16-4E9D-B715-0D74B4574A68}"/>
          </ac:spMkLst>
        </pc:spChg>
        <pc:spChg chg="add">
          <ac:chgData name="Liu,Yong" userId="S::yongliu1@ufl.edu::72f25515-da1c-4f80-b172-97e3247210b8" providerId="AD" clId="Web-{B73AD3C2-FFB1-E212-5AF1-A3A9C149FD67}" dt="2021-03-27T01:50:57.061" v="7"/>
          <ac:spMkLst>
            <pc:docMk/>
            <pc:sldMk cId="3606478306" sldId="257"/>
            <ac:spMk id="12" creationId="{34165AB3-7006-4430-BCE3-25476BE13322}"/>
          </ac:spMkLst>
        </pc:spChg>
        <pc:spChg chg="add">
          <ac:chgData name="Liu,Yong" userId="S::yongliu1@ufl.edu::72f25515-da1c-4f80-b172-97e3247210b8" providerId="AD" clId="Web-{B73AD3C2-FFB1-E212-5AF1-A3A9C149FD67}" dt="2021-03-27T01:50:57.061" v="7"/>
          <ac:spMkLst>
            <pc:docMk/>
            <pc:sldMk cId="3606478306" sldId="257"/>
            <ac:spMk id="36" creationId="{E3E51905-F374-4E1A-97CF-B741584B74D5}"/>
          </ac:spMkLst>
        </pc:spChg>
        <pc:grpChg chg="add">
          <ac:chgData name="Liu,Yong" userId="S::yongliu1@ufl.edu::72f25515-da1c-4f80-b172-97e3247210b8" providerId="AD" clId="Web-{B73AD3C2-FFB1-E212-5AF1-A3A9C149FD67}" dt="2021-03-27T01:50:57.061" v="7"/>
          <ac:grpSpMkLst>
            <pc:docMk/>
            <pc:sldMk cId="3606478306" sldId="257"/>
            <ac:grpSpMk id="14" creationId="{11999B20-6058-4C55-882E-A1FB050B69DD}"/>
          </ac:grpSpMkLst>
        </pc:grpChg>
        <pc:graphicFrameChg chg="mod ord modGraphic">
          <ac:chgData name="Liu,Yong" userId="S::yongliu1@ufl.edu::72f25515-da1c-4f80-b172-97e3247210b8" providerId="AD" clId="Web-{B73AD3C2-FFB1-E212-5AF1-A3A9C149FD67}" dt="2021-03-27T01:50:57.061" v="7"/>
          <ac:graphicFrameMkLst>
            <pc:docMk/>
            <pc:sldMk cId="3606478306" sldId="257"/>
            <ac:graphicFrameMk id="5" creationId="{DD36E12C-C0A5-4922-B08E-495D2F18C9D1}"/>
          </ac:graphicFrameMkLst>
        </pc:graphicFrameChg>
      </pc:sldChg>
      <pc:sldChg chg="modSp mod modClrScheme chgLayout">
        <pc:chgData name="Liu,Yong" userId="S::yongliu1@ufl.edu::72f25515-da1c-4f80-b172-97e3247210b8" providerId="AD" clId="Web-{B73AD3C2-FFB1-E212-5AF1-A3A9C149FD67}" dt="2021-03-27T01:50:24.826" v="0"/>
        <pc:sldMkLst>
          <pc:docMk/>
          <pc:sldMk cId="2920326685" sldId="258"/>
        </pc:sldMkLst>
        <pc:spChg chg="mod ord">
          <ac:chgData name="Liu,Yong" userId="S::yongliu1@ufl.edu::72f25515-da1c-4f80-b172-97e3247210b8" providerId="AD" clId="Web-{B73AD3C2-FFB1-E212-5AF1-A3A9C149FD67}" dt="2021-03-27T01:50:24.826" v="0"/>
          <ac:spMkLst>
            <pc:docMk/>
            <pc:sldMk cId="2920326685" sldId="258"/>
            <ac:spMk id="2" creationId="{23675CBC-61B4-476F-9F61-0517B99BC6B9}"/>
          </ac:spMkLst>
        </pc:spChg>
        <pc:spChg chg="mod ord">
          <ac:chgData name="Liu,Yong" userId="S::yongliu1@ufl.edu::72f25515-da1c-4f80-b172-97e3247210b8" providerId="AD" clId="Web-{B73AD3C2-FFB1-E212-5AF1-A3A9C149FD67}" dt="2021-03-27T01:50:24.826" v="0"/>
          <ac:spMkLst>
            <pc:docMk/>
            <pc:sldMk cId="2920326685" sldId="258"/>
            <ac:spMk id="3" creationId="{6701FF7B-BCAC-4BAD-81DD-1E9D561F1C1E}"/>
          </ac:spMkLst>
        </pc:spChg>
      </pc:sldChg>
      <pc:sldChg chg="modSp mod modClrScheme chgLayout">
        <pc:chgData name="Liu,Yong" userId="S::yongliu1@ufl.edu::72f25515-da1c-4f80-b172-97e3247210b8" providerId="AD" clId="Web-{B73AD3C2-FFB1-E212-5AF1-A3A9C149FD67}" dt="2021-03-27T01:50:24.826" v="0"/>
        <pc:sldMkLst>
          <pc:docMk/>
          <pc:sldMk cId="1032079742" sldId="259"/>
        </pc:sldMkLst>
        <pc:spChg chg="mod ord">
          <ac:chgData name="Liu,Yong" userId="S::yongliu1@ufl.edu::72f25515-da1c-4f80-b172-97e3247210b8" providerId="AD" clId="Web-{B73AD3C2-FFB1-E212-5AF1-A3A9C149FD67}" dt="2021-03-27T01:50:24.826" v="0"/>
          <ac:spMkLst>
            <pc:docMk/>
            <pc:sldMk cId="1032079742" sldId="259"/>
            <ac:spMk id="2" creationId="{66151BE4-0899-4832-BB3D-312FB648AB20}"/>
          </ac:spMkLst>
        </pc:spChg>
        <pc:spChg chg="mod ord">
          <ac:chgData name="Liu,Yong" userId="S::yongliu1@ufl.edu::72f25515-da1c-4f80-b172-97e3247210b8" providerId="AD" clId="Web-{B73AD3C2-FFB1-E212-5AF1-A3A9C149FD67}" dt="2021-03-27T01:50:24.826" v="0"/>
          <ac:spMkLst>
            <pc:docMk/>
            <pc:sldMk cId="1032079742" sldId="259"/>
            <ac:spMk id="3" creationId="{14197180-0C39-4758-8C6B-780CC0BF0D84}"/>
          </ac:spMkLst>
        </pc:spChg>
      </pc:sldChg>
      <pc:sldMasterChg chg="del delSldLayout">
        <pc:chgData name="Liu,Yong" userId="S::yongliu1@ufl.edu::72f25515-da1c-4f80-b172-97e3247210b8" providerId="AD" clId="Web-{B73AD3C2-FFB1-E212-5AF1-A3A9C149FD67}" dt="2021-03-27T01:50:24.826" v="0"/>
        <pc:sldMasterMkLst>
          <pc:docMk/>
          <pc:sldMasterMk cId="49036977" sldId="2147483672"/>
        </pc:sldMasterMkLst>
        <pc:sldLayoutChg chg="del">
          <pc:chgData name="Liu,Yong" userId="S::yongliu1@ufl.edu::72f25515-da1c-4f80-b172-97e3247210b8" providerId="AD" clId="Web-{B73AD3C2-FFB1-E212-5AF1-A3A9C149FD67}" dt="2021-03-27T01:50:24.826" v="0"/>
          <pc:sldLayoutMkLst>
            <pc:docMk/>
            <pc:sldMasterMk cId="49036977" sldId="2147483672"/>
            <pc:sldLayoutMk cId="1167854702" sldId="2147483673"/>
          </pc:sldLayoutMkLst>
        </pc:sldLayoutChg>
        <pc:sldLayoutChg chg="del">
          <pc:chgData name="Liu,Yong" userId="S::yongliu1@ufl.edu::72f25515-da1c-4f80-b172-97e3247210b8" providerId="AD" clId="Web-{B73AD3C2-FFB1-E212-5AF1-A3A9C149FD67}" dt="2021-03-27T01:50:24.826" v="0"/>
          <pc:sldLayoutMkLst>
            <pc:docMk/>
            <pc:sldMasterMk cId="49036977" sldId="2147483672"/>
            <pc:sldLayoutMk cId="4277015051" sldId="2147483674"/>
          </pc:sldLayoutMkLst>
        </pc:sldLayoutChg>
        <pc:sldLayoutChg chg="del">
          <pc:chgData name="Liu,Yong" userId="S::yongliu1@ufl.edu::72f25515-da1c-4f80-b172-97e3247210b8" providerId="AD" clId="Web-{B73AD3C2-FFB1-E212-5AF1-A3A9C149FD67}" dt="2021-03-27T01:50:24.826" v="0"/>
          <pc:sldLayoutMkLst>
            <pc:docMk/>
            <pc:sldMasterMk cId="49036977" sldId="2147483672"/>
            <pc:sldLayoutMk cId="3109413720" sldId="2147483675"/>
          </pc:sldLayoutMkLst>
        </pc:sldLayoutChg>
        <pc:sldLayoutChg chg="del">
          <pc:chgData name="Liu,Yong" userId="S::yongliu1@ufl.edu::72f25515-da1c-4f80-b172-97e3247210b8" providerId="AD" clId="Web-{B73AD3C2-FFB1-E212-5AF1-A3A9C149FD67}" dt="2021-03-27T01:50:24.826" v="0"/>
          <pc:sldLayoutMkLst>
            <pc:docMk/>
            <pc:sldMasterMk cId="49036977" sldId="2147483672"/>
            <pc:sldLayoutMk cId="783699428" sldId="2147483676"/>
          </pc:sldLayoutMkLst>
        </pc:sldLayoutChg>
        <pc:sldLayoutChg chg="del">
          <pc:chgData name="Liu,Yong" userId="S::yongliu1@ufl.edu::72f25515-da1c-4f80-b172-97e3247210b8" providerId="AD" clId="Web-{B73AD3C2-FFB1-E212-5AF1-A3A9C149FD67}" dt="2021-03-27T01:50:24.826" v="0"/>
          <pc:sldLayoutMkLst>
            <pc:docMk/>
            <pc:sldMasterMk cId="49036977" sldId="2147483672"/>
            <pc:sldLayoutMk cId="315547529" sldId="2147483677"/>
          </pc:sldLayoutMkLst>
        </pc:sldLayoutChg>
        <pc:sldLayoutChg chg="del">
          <pc:chgData name="Liu,Yong" userId="S::yongliu1@ufl.edu::72f25515-da1c-4f80-b172-97e3247210b8" providerId="AD" clId="Web-{B73AD3C2-FFB1-E212-5AF1-A3A9C149FD67}" dt="2021-03-27T01:50:24.826" v="0"/>
          <pc:sldLayoutMkLst>
            <pc:docMk/>
            <pc:sldMasterMk cId="49036977" sldId="2147483672"/>
            <pc:sldLayoutMk cId="1248761151" sldId="2147483678"/>
          </pc:sldLayoutMkLst>
        </pc:sldLayoutChg>
        <pc:sldLayoutChg chg="del">
          <pc:chgData name="Liu,Yong" userId="S::yongliu1@ufl.edu::72f25515-da1c-4f80-b172-97e3247210b8" providerId="AD" clId="Web-{B73AD3C2-FFB1-E212-5AF1-A3A9C149FD67}" dt="2021-03-27T01:50:24.826" v="0"/>
          <pc:sldLayoutMkLst>
            <pc:docMk/>
            <pc:sldMasterMk cId="49036977" sldId="2147483672"/>
            <pc:sldLayoutMk cId="634320208" sldId="2147483679"/>
          </pc:sldLayoutMkLst>
        </pc:sldLayoutChg>
        <pc:sldLayoutChg chg="del">
          <pc:chgData name="Liu,Yong" userId="S::yongliu1@ufl.edu::72f25515-da1c-4f80-b172-97e3247210b8" providerId="AD" clId="Web-{B73AD3C2-FFB1-E212-5AF1-A3A9C149FD67}" dt="2021-03-27T01:50:24.826" v="0"/>
          <pc:sldLayoutMkLst>
            <pc:docMk/>
            <pc:sldMasterMk cId="49036977" sldId="2147483672"/>
            <pc:sldLayoutMk cId="3202650494" sldId="2147483680"/>
          </pc:sldLayoutMkLst>
        </pc:sldLayoutChg>
        <pc:sldLayoutChg chg="del">
          <pc:chgData name="Liu,Yong" userId="S::yongliu1@ufl.edu::72f25515-da1c-4f80-b172-97e3247210b8" providerId="AD" clId="Web-{B73AD3C2-FFB1-E212-5AF1-A3A9C149FD67}" dt="2021-03-27T01:50:24.826" v="0"/>
          <pc:sldLayoutMkLst>
            <pc:docMk/>
            <pc:sldMasterMk cId="49036977" sldId="2147483672"/>
            <pc:sldLayoutMk cId="3733732983" sldId="2147483681"/>
          </pc:sldLayoutMkLst>
        </pc:sldLayoutChg>
        <pc:sldLayoutChg chg="del">
          <pc:chgData name="Liu,Yong" userId="S::yongliu1@ufl.edu::72f25515-da1c-4f80-b172-97e3247210b8" providerId="AD" clId="Web-{B73AD3C2-FFB1-E212-5AF1-A3A9C149FD67}" dt="2021-03-27T01:50:24.826" v="0"/>
          <pc:sldLayoutMkLst>
            <pc:docMk/>
            <pc:sldMasterMk cId="49036977" sldId="2147483672"/>
            <pc:sldLayoutMk cId="3389057948" sldId="2147483682"/>
          </pc:sldLayoutMkLst>
        </pc:sldLayoutChg>
        <pc:sldLayoutChg chg="del">
          <pc:chgData name="Liu,Yong" userId="S::yongliu1@ufl.edu::72f25515-da1c-4f80-b172-97e3247210b8" providerId="AD" clId="Web-{B73AD3C2-FFB1-E212-5AF1-A3A9C149FD67}" dt="2021-03-27T01:50:24.826" v="0"/>
          <pc:sldLayoutMkLst>
            <pc:docMk/>
            <pc:sldMasterMk cId="49036977" sldId="2147483672"/>
            <pc:sldLayoutMk cId="3563819404" sldId="2147483683"/>
          </pc:sldLayoutMkLst>
        </pc:sldLayoutChg>
      </pc:sldMasterChg>
      <pc:sldMasterChg chg="add addSldLayout modSldLayout">
        <pc:chgData name="Liu,Yong" userId="S::yongliu1@ufl.edu::72f25515-da1c-4f80-b172-97e3247210b8" providerId="AD" clId="Web-{B73AD3C2-FFB1-E212-5AF1-A3A9C149FD67}" dt="2021-03-27T01:50:24.826" v="0"/>
        <pc:sldMasterMkLst>
          <pc:docMk/>
          <pc:sldMasterMk cId="611303294" sldId="2147483684"/>
        </pc:sldMasterMkLst>
        <pc:sldLayoutChg chg="add mod replId">
          <pc:chgData name="Liu,Yong" userId="S::yongliu1@ufl.edu::72f25515-da1c-4f80-b172-97e3247210b8" providerId="AD" clId="Web-{B73AD3C2-FFB1-E212-5AF1-A3A9C149FD67}" dt="2021-03-27T01:50:24.826" v="0"/>
          <pc:sldLayoutMkLst>
            <pc:docMk/>
            <pc:sldMasterMk cId="611303294" sldId="2147483684"/>
            <pc:sldLayoutMk cId="3203429870" sldId="2147483685"/>
          </pc:sldLayoutMkLst>
        </pc:sldLayoutChg>
        <pc:sldLayoutChg chg="add mod replId">
          <pc:chgData name="Liu,Yong" userId="S::yongliu1@ufl.edu::72f25515-da1c-4f80-b172-97e3247210b8" providerId="AD" clId="Web-{B73AD3C2-FFB1-E212-5AF1-A3A9C149FD67}" dt="2021-03-27T01:50:24.826" v="0"/>
          <pc:sldLayoutMkLst>
            <pc:docMk/>
            <pc:sldMasterMk cId="611303294" sldId="2147483684"/>
            <pc:sldLayoutMk cId="3594977121" sldId="2147483686"/>
          </pc:sldLayoutMkLst>
        </pc:sldLayoutChg>
        <pc:sldLayoutChg chg="add mod replId">
          <pc:chgData name="Liu,Yong" userId="S::yongliu1@ufl.edu::72f25515-da1c-4f80-b172-97e3247210b8" providerId="AD" clId="Web-{B73AD3C2-FFB1-E212-5AF1-A3A9C149FD67}" dt="2021-03-27T01:50:24.826" v="0"/>
          <pc:sldLayoutMkLst>
            <pc:docMk/>
            <pc:sldMasterMk cId="611303294" sldId="2147483684"/>
            <pc:sldLayoutMk cId="3227823098" sldId="2147483687"/>
          </pc:sldLayoutMkLst>
        </pc:sldLayoutChg>
        <pc:sldLayoutChg chg="add mod replId">
          <pc:chgData name="Liu,Yong" userId="S::yongliu1@ufl.edu::72f25515-da1c-4f80-b172-97e3247210b8" providerId="AD" clId="Web-{B73AD3C2-FFB1-E212-5AF1-A3A9C149FD67}" dt="2021-03-27T01:50:24.826" v="0"/>
          <pc:sldLayoutMkLst>
            <pc:docMk/>
            <pc:sldMasterMk cId="611303294" sldId="2147483684"/>
            <pc:sldLayoutMk cId="1318493934" sldId="2147483688"/>
          </pc:sldLayoutMkLst>
        </pc:sldLayoutChg>
        <pc:sldLayoutChg chg="add mod replId">
          <pc:chgData name="Liu,Yong" userId="S::yongliu1@ufl.edu::72f25515-da1c-4f80-b172-97e3247210b8" providerId="AD" clId="Web-{B73AD3C2-FFB1-E212-5AF1-A3A9C149FD67}" dt="2021-03-27T01:50:24.826" v="0"/>
          <pc:sldLayoutMkLst>
            <pc:docMk/>
            <pc:sldMasterMk cId="611303294" sldId="2147483684"/>
            <pc:sldLayoutMk cId="936261683" sldId="2147483689"/>
          </pc:sldLayoutMkLst>
        </pc:sldLayoutChg>
        <pc:sldLayoutChg chg="add mod replId">
          <pc:chgData name="Liu,Yong" userId="S::yongliu1@ufl.edu::72f25515-da1c-4f80-b172-97e3247210b8" providerId="AD" clId="Web-{B73AD3C2-FFB1-E212-5AF1-A3A9C149FD67}" dt="2021-03-27T01:50:24.826" v="0"/>
          <pc:sldLayoutMkLst>
            <pc:docMk/>
            <pc:sldMasterMk cId="611303294" sldId="2147483684"/>
            <pc:sldLayoutMk cId="1600004333" sldId="2147483690"/>
          </pc:sldLayoutMkLst>
        </pc:sldLayoutChg>
        <pc:sldLayoutChg chg="add mod replId">
          <pc:chgData name="Liu,Yong" userId="S::yongliu1@ufl.edu::72f25515-da1c-4f80-b172-97e3247210b8" providerId="AD" clId="Web-{B73AD3C2-FFB1-E212-5AF1-A3A9C149FD67}" dt="2021-03-27T01:50:24.826" v="0"/>
          <pc:sldLayoutMkLst>
            <pc:docMk/>
            <pc:sldMasterMk cId="611303294" sldId="2147483684"/>
            <pc:sldLayoutMk cId="3859372182" sldId="2147483691"/>
          </pc:sldLayoutMkLst>
        </pc:sldLayoutChg>
        <pc:sldLayoutChg chg="add mod replId">
          <pc:chgData name="Liu,Yong" userId="S::yongliu1@ufl.edu::72f25515-da1c-4f80-b172-97e3247210b8" providerId="AD" clId="Web-{B73AD3C2-FFB1-E212-5AF1-A3A9C149FD67}" dt="2021-03-27T01:50:24.826" v="0"/>
          <pc:sldLayoutMkLst>
            <pc:docMk/>
            <pc:sldMasterMk cId="611303294" sldId="2147483684"/>
            <pc:sldLayoutMk cId="1532658249" sldId="2147483692"/>
          </pc:sldLayoutMkLst>
        </pc:sldLayoutChg>
        <pc:sldLayoutChg chg="add mod replId">
          <pc:chgData name="Liu,Yong" userId="S::yongliu1@ufl.edu::72f25515-da1c-4f80-b172-97e3247210b8" providerId="AD" clId="Web-{B73AD3C2-FFB1-E212-5AF1-A3A9C149FD67}" dt="2021-03-27T01:50:24.826" v="0"/>
          <pc:sldLayoutMkLst>
            <pc:docMk/>
            <pc:sldMasterMk cId="611303294" sldId="2147483684"/>
            <pc:sldLayoutMk cId="1484320998" sldId="2147483693"/>
          </pc:sldLayoutMkLst>
        </pc:sldLayoutChg>
        <pc:sldLayoutChg chg="add mod replId">
          <pc:chgData name="Liu,Yong" userId="S::yongliu1@ufl.edu::72f25515-da1c-4f80-b172-97e3247210b8" providerId="AD" clId="Web-{B73AD3C2-FFB1-E212-5AF1-A3A9C149FD67}" dt="2021-03-27T01:50:24.826" v="0"/>
          <pc:sldLayoutMkLst>
            <pc:docMk/>
            <pc:sldMasterMk cId="611303294" sldId="2147483684"/>
            <pc:sldLayoutMk cId="425003514" sldId="2147483694"/>
          </pc:sldLayoutMkLst>
        </pc:sldLayoutChg>
        <pc:sldLayoutChg chg="add mod replId">
          <pc:chgData name="Liu,Yong" userId="S::yongliu1@ufl.edu::72f25515-da1c-4f80-b172-97e3247210b8" providerId="AD" clId="Web-{B73AD3C2-FFB1-E212-5AF1-A3A9C149FD67}" dt="2021-03-27T01:50:24.826" v="0"/>
          <pc:sldLayoutMkLst>
            <pc:docMk/>
            <pc:sldMasterMk cId="611303294" sldId="2147483684"/>
            <pc:sldLayoutMk cId="2132015740" sldId="2147483695"/>
          </pc:sldLayoutMkLst>
        </pc:sldLayoutChg>
      </pc:sldMasterChg>
    </pc:docChg>
  </pc:docChgLst>
  <pc:docChgLst>
    <pc:chgData name="Liu,Yong" userId="S::yongliu1@ufl.edu::72f25515-da1c-4f80-b172-97e3247210b8" providerId="AD" clId="Web-{B6728E2C-A5BF-D7BB-F2F1-63519CCE30B1}"/>
    <pc:docChg chg="modSld">
      <pc:chgData name="Liu,Yong" userId="S::yongliu1@ufl.edu::72f25515-da1c-4f80-b172-97e3247210b8" providerId="AD" clId="Web-{B6728E2C-A5BF-D7BB-F2F1-63519CCE30B1}" dt="2021-03-26T20:30:48.852" v="18" actId="20577"/>
      <pc:docMkLst>
        <pc:docMk/>
      </pc:docMkLst>
      <pc:sldChg chg="modSp">
        <pc:chgData name="Liu,Yong" userId="S::yongliu1@ufl.edu::72f25515-da1c-4f80-b172-97e3247210b8" providerId="AD" clId="Web-{B6728E2C-A5BF-D7BB-F2F1-63519CCE30B1}" dt="2021-03-26T20:30:48.852" v="18" actId="20577"/>
        <pc:sldMkLst>
          <pc:docMk/>
          <pc:sldMk cId="2920326685" sldId="258"/>
        </pc:sldMkLst>
        <pc:spChg chg="mod">
          <ac:chgData name="Liu,Yong" userId="S::yongliu1@ufl.edu::72f25515-da1c-4f80-b172-97e3247210b8" providerId="AD" clId="Web-{B6728E2C-A5BF-D7BB-F2F1-63519CCE30B1}" dt="2021-03-26T20:30:48.852" v="18" actId="20577"/>
          <ac:spMkLst>
            <pc:docMk/>
            <pc:sldMk cId="2920326685" sldId="258"/>
            <ac:spMk id="3" creationId="{6701FF7B-BCAC-4BAD-81DD-1E9D561F1C1E}"/>
          </ac:spMkLst>
        </pc:spChg>
      </pc:sldChg>
    </pc:docChg>
  </pc:docChgLst>
  <pc:docChgLst>
    <pc:chgData name="Liu,Yong" userId="72f25515-da1c-4f80-b172-97e3247210b8" providerId="ADAL" clId="{0CBF8405-CCC4-1C41-B121-8DDADE2BD93E}"/>
    <pc:docChg chg="modSld">
      <pc:chgData name="Liu,Yong" userId="72f25515-da1c-4f80-b172-97e3247210b8" providerId="ADAL" clId="{0CBF8405-CCC4-1C41-B121-8DDADE2BD93E}" dt="2021-04-12T19:54:01.151" v="35" actId="20577"/>
      <pc:docMkLst>
        <pc:docMk/>
      </pc:docMkLst>
      <pc:sldChg chg="modSp mod">
        <pc:chgData name="Liu,Yong" userId="72f25515-da1c-4f80-b172-97e3247210b8" providerId="ADAL" clId="{0CBF8405-CCC4-1C41-B121-8DDADE2BD93E}" dt="2021-04-12T19:48:05.631" v="24" actId="2711"/>
        <pc:sldMkLst>
          <pc:docMk/>
          <pc:sldMk cId="109857222" sldId="256"/>
        </pc:sldMkLst>
        <pc:spChg chg="mod">
          <ac:chgData name="Liu,Yong" userId="72f25515-da1c-4f80-b172-97e3247210b8" providerId="ADAL" clId="{0CBF8405-CCC4-1C41-B121-8DDADE2BD93E}" dt="2021-04-12T19:48:05.631" v="24" actId="2711"/>
          <ac:spMkLst>
            <pc:docMk/>
            <pc:sldMk cId="109857222" sldId="256"/>
            <ac:spMk id="3" creationId="{00000000-0000-0000-0000-000000000000}"/>
          </ac:spMkLst>
        </pc:spChg>
        <pc:picChg chg="mod">
          <ac:chgData name="Liu,Yong" userId="72f25515-da1c-4f80-b172-97e3247210b8" providerId="ADAL" clId="{0CBF8405-CCC4-1C41-B121-8DDADE2BD93E}" dt="2021-04-12T19:48:01.171" v="23" actId="1076"/>
          <ac:picMkLst>
            <pc:docMk/>
            <pc:sldMk cId="109857222" sldId="256"/>
            <ac:picMk id="4" creationId="{C8DA5318-90E1-4E5B-9BFD-1F91F73E0BC9}"/>
          </ac:picMkLst>
        </pc:picChg>
      </pc:sldChg>
      <pc:sldChg chg="modSp mod">
        <pc:chgData name="Liu,Yong" userId="72f25515-da1c-4f80-b172-97e3247210b8" providerId="ADAL" clId="{0CBF8405-CCC4-1C41-B121-8DDADE2BD93E}" dt="2021-04-12T19:47:39.933" v="22" actId="404"/>
        <pc:sldMkLst>
          <pc:docMk/>
          <pc:sldMk cId="2920326685" sldId="258"/>
        </pc:sldMkLst>
        <pc:spChg chg="mod">
          <ac:chgData name="Liu,Yong" userId="72f25515-da1c-4f80-b172-97e3247210b8" providerId="ADAL" clId="{0CBF8405-CCC4-1C41-B121-8DDADE2BD93E}" dt="2021-04-12T19:47:39.933" v="22" actId="404"/>
          <ac:spMkLst>
            <pc:docMk/>
            <pc:sldMk cId="2920326685" sldId="258"/>
            <ac:spMk id="2" creationId="{23675CBC-61B4-476F-9F61-0517B99BC6B9}"/>
          </ac:spMkLst>
        </pc:spChg>
      </pc:sldChg>
      <pc:sldChg chg="modSp mod">
        <pc:chgData name="Liu,Yong" userId="72f25515-da1c-4f80-b172-97e3247210b8" providerId="ADAL" clId="{0CBF8405-CCC4-1C41-B121-8DDADE2BD93E}" dt="2021-04-12T19:47:35.866" v="21" actId="403"/>
        <pc:sldMkLst>
          <pc:docMk/>
          <pc:sldMk cId="3230666880" sldId="260"/>
        </pc:sldMkLst>
        <pc:spChg chg="mod">
          <ac:chgData name="Liu,Yong" userId="72f25515-da1c-4f80-b172-97e3247210b8" providerId="ADAL" clId="{0CBF8405-CCC4-1C41-B121-8DDADE2BD93E}" dt="2021-04-12T19:47:35.866" v="21" actId="403"/>
          <ac:spMkLst>
            <pc:docMk/>
            <pc:sldMk cId="3230666880" sldId="260"/>
            <ac:spMk id="2" creationId="{204733DB-F9BF-43AD-B4BA-C591320C87AB}"/>
          </ac:spMkLst>
        </pc:spChg>
      </pc:sldChg>
      <pc:sldChg chg="modSp mod">
        <pc:chgData name="Liu,Yong" userId="72f25515-da1c-4f80-b172-97e3247210b8" providerId="ADAL" clId="{0CBF8405-CCC4-1C41-B121-8DDADE2BD93E}" dt="2021-04-12T19:47:16.097" v="15" actId="2711"/>
        <pc:sldMkLst>
          <pc:docMk/>
          <pc:sldMk cId="391013987" sldId="263"/>
        </pc:sldMkLst>
        <pc:spChg chg="mod">
          <ac:chgData name="Liu,Yong" userId="72f25515-da1c-4f80-b172-97e3247210b8" providerId="ADAL" clId="{0CBF8405-CCC4-1C41-B121-8DDADE2BD93E}" dt="2021-04-12T19:47:16.097" v="15" actId="2711"/>
          <ac:spMkLst>
            <pc:docMk/>
            <pc:sldMk cId="391013987" sldId="263"/>
            <ac:spMk id="2" creationId="{A8808BA4-2336-46F9-BF18-91E7989D8DE4}"/>
          </ac:spMkLst>
        </pc:spChg>
      </pc:sldChg>
      <pc:sldChg chg="modSp">
        <pc:chgData name="Liu,Yong" userId="72f25515-da1c-4f80-b172-97e3247210b8" providerId="ADAL" clId="{0CBF8405-CCC4-1C41-B121-8DDADE2BD93E}" dt="2021-04-12T19:47:30.394" v="18" actId="404"/>
        <pc:sldMkLst>
          <pc:docMk/>
          <pc:sldMk cId="1982790624" sldId="264"/>
        </pc:sldMkLst>
        <pc:spChg chg="mod">
          <ac:chgData name="Liu,Yong" userId="72f25515-da1c-4f80-b172-97e3247210b8" providerId="ADAL" clId="{0CBF8405-CCC4-1C41-B121-8DDADE2BD93E}" dt="2021-04-12T19:47:30.394" v="18" actId="404"/>
          <ac:spMkLst>
            <pc:docMk/>
            <pc:sldMk cId="1982790624" sldId="264"/>
            <ac:spMk id="2" creationId="{45618BB7-7A2E-49ED-86F7-6C14DD65C917}"/>
          </ac:spMkLst>
        </pc:spChg>
      </pc:sldChg>
      <pc:sldChg chg="modSp mod">
        <pc:chgData name="Liu,Yong" userId="72f25515-da1c-4f80-b172-97e3247210b8" providerId="ADAL" clId="{0CBF8405-CCC4-1C41-B121-8DDADE2BD93E}" dt="2021-04-12T19:51:20.798" v="25" actId="404"/>
        <pc:sldMkLst>
          <pc:docMk/>
          <pc:sldMk cId="1694537410" sldId="265"/>
        </pc:sldMkLst>
        <pc:spChg chg="mod">
          <ac:chgData name="Liu,Yong" userId="72f25515-da1c-4f80-b172-97e3247210b8" providerId="ADAL" clId="{0CBF8405-CCC4-1C41-B121-8DDADE2BD93E}" dt="2021-04-12T19:51:20.798" v="25" actId="404"/>
          <ac:spMkLst>
            <pc:docMk/>
            <pc:sldMk cId="1694537410" sldId="265"/>
            <ac:spMk id="2" creationId="{C6B81B19-60A0-45C5-8E13-A12223FE93AF}"/>
          </ac:spMkLst>
        </pc:spChg>
        <pc:picChg chg="mod">
          <ac:chgData name="Liu,Yong" userId="72f25515-da1c-4f80-b172-97e3247210b8" providerId="ADAL" clId="{0CBF8405-CCC4-1C41-B121-8DDADE2BD93E}" dt="2021-04-12T19:47:08.620" v="14" actId="1076"/>
          <ac:picMkLst>
            <pc:docMk/>
            <pc:sldMk cId="1694537410" sldId="265"/>
            <ac:picMk id="6" creationId="{1DDFA583-9BBE-42EE-8DBD-81F54D17CF6E}"/>
          </ac:picMkLst>
        </pc:picChg>
      </pc:sldChg>
      <pc:sldChg chg="modSp mod">
        <pc:chgData name="Liu,Yong" userId="72f25515-da1c-4f80-b172-97e3247210b8" providerId="ADAL" clId="{0CBF8405-CCC4-1C41-B121-8DDADE2BD93E}" dt="2021-04-12T19:46:26.858" v="9" actId="2711"/>
        <pc:sldMkLst>
          <pc:docMk/>
          <pc:sldMk cId="1266459057" sldId="266"/>
        </pc:sldMkLst>
        <pc:spChg chg="mod">
          <ac:chgData name="Liu,Yong" userId="72f25515-da1c-4f80-b172-97e3247210b8" providerId="ADAL" clId="{0CBF8405-CCC4-1C41-B121-8DDADE2BD93E}" dt="2021-04-12T19:46:26.858" v="9" actId="2711"/>
          <ac:spMkLst>
            <pc:docMk/>
            <pc:sldMk cId="1266459057" sldId="266"/>
            <ac:spMk id="2" creationId="{7882AEB6-76B0-477E-B607-01CFFF4E9C12}"/>
          </ac:spMkLst>
        </pc:spChg>
      </pc:sldChg>
      <pc:sldChg chg="modSp mod">
        <pc:chgData name="Liu,Yong" userId="72f25515-da1c-4f80-b172-97e3247210b8" providerId="ADAL" clId="{0CBF8405-CCC4-1C41-B121-8DDADE2BD93E}" dt="2021-04-12T19:46:15.081" v="8" actId="2711"/>
        <pc:sldMkLst>
          <pc:docMk/>
          <pc:sldMk cId="2243500259" sldId="267"/>
        </pc:sldMkLst>
        <pc:spChg chg="mod">
          <ac:chgData name="Liu,Yong" userId="72f25515-da1c-4f80-b172-97e3247210b8" providerId="ADAL" clId="{0CBF8405-CCC4-1C41-B121-8DDADE2BD93E}" dt="2021-04-12T19:46:15.081" v="8" actId="2711"/>
          <ac:spMkLst>
            <pc:docMk/>
            <pc:sldMk cId="2243500259" sldId="267"/>
            <ac:spMk id="2" creationId="{0CB2C8D6-C5A6-492A-9A0E-26EED92EA952}"/>
          </ac:spMkLst>
        </pc:spChg>
      </pc:sldChg>
      <pc:sldChg chg="modSp mod">
        <pc:chgData name="Liu,Yong" userId="72f25515-da1c-4f80-b172-97e3247210b8" providerId="ADAL" clId="{0CBF8405-CCC4-1C41-B121-8DDADE2BD93E}" dt="2021-04-12T19:53:10.705" v="34" actId="20577"/>
        <pc:sldMkLst>
          <pc:docMk/>
          <pc:sldMk cId="293511395" sldId="268"/>
        </pc:sldMkLst>
        <pc:spChg chg="mod">
          <ac:chgData name="Liu,Yong" userId="72f25515-da1c-4f80-b172-97e3247210b8" providerId="ADAL" clId="{0CBF8405-CCC4-1C41-B121-8DDADE2BD93E}" dt="2021-04-12T19:46:04.948" v="6" actId="2711"/>
          <ac:spMkLst>
            <pc:docMk/>
            <pc:sldMk cId="293511395" sldId="268"/>
            <ac:spMk id="2" creationId="{95F11CFE-088C-4DCD-B143-7FEC03541E63}"/>
          </ac:spMkLst>
        </pc:spChg>
        <pc:spChg chg="mod">
          <ac:chgData name="Liu,Yong" userId="72f25515-da1c-4f80-b172-97e3247210b8" providerId="ADAL" clId="{0CBF8405-CCC4-1C41-B121-8DDADE2BD93E}" dt="2021-04-12T19:53:10.705" v="34" actId="20577"/>
          <ac:spMkLst>
            <pc:docMk/>
            <pc:sldMk cId="293511395" sldId="268"/>
            <ac:spMk id="3" creationId="{81B0D2A3-075F-447B-9602-AF10719033A6}"/>
          </ac:spMkLst>
        </pc:spChg>
      </pc:sldChg>
      <pc:sldChg chg="modSp mod">
        <pc:chgData name="Liu,Yong" userId="72f25515-da1c-4f80-b172-97e3247210b8" providerId="ADAL" clId="{0CBF8405-CCC4-1C41-B121-8DDADE2BD93E}" dt="2021-04-12T19:53:07.044" v="32" actId="20577"/>
        <pc:sldMkLst>
          <pc:docMk/>
          <pc:sldMk cId="125840016" sldId="269"/>
        </pc:sldMkLst>
        <pc:spChg chg="mod">
          <ac:chgData name="Liu,Yong" userId="72f25515-da1c-4f80-b172-97e3247210b8" providerId="ADAL" clId="{0CBF8405-CCC4-1C41-B121-8DDADE2BD93E}" dt="2021-04-12T19:45:54.661" v="4" actId="404"/>
          <ac:spMkLst>
            <pc:docMk/>
            <pc:sldMk cId="125840016" sldId="269"/>
            <ac:spMk id="2" creationId="{0E22A0BF-CAB9-4CC0-BA3F-89FB1C43D78C}"/>
          </ac:spMkLst>
        </pc:spChg>
        <pc:spChg chg="mod">
          <ac:chgData name="Liu,Yong" userId="72f25515-da1c-4f80-b172-97e3247210b8" providerId="ADAL" clId="{0CBF8405-CCC4-1C41-B121-8DDADE2BD93E}" dt="2021-04-12T19:53:07.044" v="32" actId="20577"/>
          <ac:spMkLst>
            <pc:docMk/>
            <pc:sldMk cId="125840016" sldId="269"/>
            <ac:spMk id="3" creationId="{A7795FD3-0324-4856-A8EF-83C71142EC89}"/>
          </ac:spMkLst>
        </pc:spChg>
      </pc:sldChg>
      <pc:sldChg chg="modSp mod">
        <pc:chgData name="Liu,Yong" userId="72f25515-da1c-4f80-b172-97e3247210b8" providerId="ADAL" clId="{0CBF8405-CCC4-1C41-B121-8DDADE2BD93E}" dt="2021-04-12T19:54:01.151" v="35" actId="20577"/>
        <pc:sldMkLst>
          <pc:docMk/>
          <pc:sldMk cId="3408334272" sldId="270"/>
        </pc:sldMkLst>
        <pc:spChg chg="mod">
          <ac:chgData name="Liu,Yong" userId="72f25515-da1c-4f80-b172-97e3247210b8" providerId="ADAL" clId="{0CBF8405-CCC4-1C41-B121-8DDADE2BD93E}" dt="2021-04-12T19:45:34.214" v="2" actId="404"/>
          <ac:spMkLst>
            <pc:docMk/>
            <pc:sldMk cId="3408334272" sldId="270"/>
            <ac:spMk id="2" creationId="{0CBCBD70-B543-4FCF-96C3-EBB92C6B42EC}"/>
          </ac:spMkLst>
        </pc:spChg>
        <pc:spChg chg="mod">
          <ac:chgData name="Liu,Yong" userId="72f25515-da1c-4f80-b172-97e3247210b8" providerId="ADAL" clId="{0CBF8405-CCC4-1C41-B121-8DDADE2BD93E}" dt="2021-04-12T19:54:01.151" v="35" actId="20577"/>
          <ac:spMkLst>
            <pc:docMk/>
            <pc:sldMk cId="3408334272" sldId="270"/>
            <ac:spMk id="3" creationId="{B4567477-BF84-48EF-9CEA-C827E9A6A0C0}"/>
          </ac:spMkLst>
        </pc:spChg>
      </pc:sldChg>
      <pc:sldChg chg="modSp mod">
        <pc:chgData name="Liu,Yong" userId="72f25515-da1c-4f80-b172-97e3247210b8" providerId="ADAL" clId="{0CBF8405-CCC4-1C41-B121-8DDADE2BD93E}" dt="2021-04-12T19:46:49.929" v="11" actId="2711"/>
        <pc:sldMkLst>
          <pc:docMk/>
          <pc:sldMk cId="2451616899" sldId="273"/>
        </pc:sldMkLst>
        <pc:spChg chg="mod">
          <ac:chgData name="Liu,Yong" userId="72f25515-da1c-4f80-b172-97e3247210b8" providerId="ADAL" clId="{0CBF8405-CCC4-1C41-B121-8DDADE2BD93E}" dt="2021-04-12T19:46:49.929" v="11" actId="2711"/>
          <ac:spMkLst>
            <pc:docMk/>
            <pc:sldMk cId="2451616899" sldId="273"/>
            <ac:spMk id="2" creationId="{9CC83651-C3C0-46E7-9CB7-F260A4DFE140}"/>
          </ac:spMkLst>
        </pc:spChg>
      </pc:sldChg>
      <pc:sldChg chg="modSp mod">
        <pc:chgData name="Liu,Yong" userId="72f25515-da1c-4f80-b172-97e3247210b8" providerId="ADAL" clId="{0CBF8405-CCC4-1C41-B121-8DDADE2BD93E}" dt="2021-04-12T19:46:42.499" v="10" actId="2711"/>
        <pc:sldMkLst>
          <pc:docMk/>
          <pc:sldMk cId="1853236291" sldId="274"/>
        </pc:sldMkLst>
        <pc:spChg chg="mod">
          <ac:chgData name="Liu,Yong" userId="72f25515-da1c-4f80-b172-97e3247210b8" providerId="ADAL" clId="{0CBF8405-CCC4-1C41-B121-8DDADE2BD93E}" dt="2021-04-12T19:46:42.499" v="10" actId="2711"/>
          <ac:spMkLst>
            <pc:docMk/>
            <pc:sldMk cId="1853236291" sldId="274"/>
            <ac:spMk id="2" creationId="{89B3FD39-FD30-4C06-A9FF-BFDF8B362A76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00AA99-76EB-4169-8126-C583AD774E3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453F18F-BA93-4F76-A70E-4D09E3F9335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rial"/>
              <a:cs typeface="Arial"/>
            </a:rPr>
            <a:t>Introduction </a:t>
          </a:r>
        </a:p>
      </dgm:t>
    </dgm:pt>
    <dgm:pt modelId="{4A211537-A0BA-417D-9F58-8B49EAD3F942}" type="parTrans" cxnId="{2CA244AA-7504-42B6-B768-3CE8D6560DC0}">
      <dgm:prSet/>
      <dgm:spPr/>
      <dgm:t>
        <a:bodyPr/>
        <a:lstStyle/>
        <a:p>
          <a:endParaRPr lang="en-US"/>
        </a:p>
      </dgm:t>
    </dgm:pt>
    <dgm:pt modelId="{80FDCD9A-C8A5-420A-B58B-33DE6244C949}" type="sibTrans" cxnId="{2CA244AA-7504-42B6-B768-3CE8D6560DC0}">
      <dgm:prSet/>
      <dgm:spPr/>
      <dgm:t>
        <a:bodyPr/>
        <a:lstStyle/>
        <a:p>
          <a:endParaRPr lang="en-US"/>
        </a:p>
      </dgm:t>
    </dgm:pt>
    <dgm:pt modelId="{5D91AC5B-E388-41EC-A750-E9AE8DC4B62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rial"/>
              <a:cs typeface="Arial"/>
            </a:rPr>
            <a:t>Data collection </a:t>
          </a:r>
        </a:p>
      </dgm:t>
    </dgm:pt>
    <dgm:pt modelId="{395D0ABA-33D6-424B-B59D-ED8CD222EFF3}" type="parTrans" cxnId="{BC237C7A-C255-4EF7-BD58-9C354A222C23}">
      <dgm:prSet/>
      <dgm:spPr/>
      <dgm:t>
        <a:bodyPr/>
        <a:lstStyle/>
        <a:p>
          <a:endParaRPr lang="en-US"/>
        </a:p>
      </dgm:t>
    </dgm:pt>
    <dgm:pt modelId="{028988CB-A282-497D-952C-70F0737081B4}" type="sibTrans" cxnId="{BC237C7A-C255-4EF7-BD58-9C354A222C23}">
      <dgm:prSet/>
      <dgm:spPr/>
      <dgm:t>
        <a:bodyPr/>
        <a:lstStyle/>
        <a:p>
          <a:endParaRPr lang="en-US"/>
        </a:p>
      </dgm:t>
    </dgm:pt>
    <dgm:pt modelId="{F43B4077-493A-4D7B-896F-BD795E6BEEC7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>
              <a:latin typeface="Arial"/>
              <a:cs typeface="Arial"/>
            </a:rPr>
            <a:t>Software use</a:t>
          </a:r>
        </a:p>
      </dgm:t>
    </dgm:pt>
    <dgm:pt modelId="{013726C5-DE8A-4540-9B52-CC517B79CB12}" type="parTrans" cxnId="{C90C43F4-7671-4CAB-9E55-5A175EEB4115}">
      <dgm:prSet/>
      <dgm:spPr/>
      <dgm:t>
        <a:bodyPr/>
        <a:lstStyle/>
        <a:p>
          <a:endParaRPr lang="en-US"/>
        </a:p>
      </dgm:t>
    </dgm:pt>
    <dgm:pt modelId="{4FD9ECFC-E85C-462B-9C36-F0A88CAF4D0B}" type="sibTrans" cxnId="{C90C43F4-7671-4CAB-9E55-5A175EEB4115}">
      <dgm:prSet/>
      <dgm:spPr/>
      <dgm:t>
        <a:bodyPr/>
        <a:lstStyle/>
        <a:p>
          <a:endParaRPr lang="en-US"/>
        </a:p>
      </dgm:t>
    </dgm:pt>
    <dgm:pt modelId="{BE8B9D92-65AA-4D42-BBFA-63B7618A981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rial"/>
              <a:cs typeface="Arial"/>
            </a:rPr>
            <a:t>Result analysis </a:t>
          </a:r>
        </a:p>
      </dgm:t>
    </dgm:pt>
    <dgm:pt modelId="{D9F389B6-8C2A-4A07-96A9-BC7702F2D5F5}" type="parTrans" cxnId="{260C6156-4990-4164-86DC-D0A167542DA5}">
      <dgm:prSet/>
      <dgm:spPr/>
      <dgm:t>
        <a:bodyPr/>
        <a:lstStyle/>
        <a:p>
          <a:endParaRPr lang="en-US"/>
        </a:p>
      </dgm:t>
    </dgm:pt>
    <dgm:pt modelId="{0DD1BFBA-B69B-4503-88AB-AF35CA71BF5A}" type="sibTrans" cxnId="{260C6156-4990-4164-86DC-D0A167542DA5}">
      <dgm:prSet/>
      <dgm:spPr/>
      <dgm:t>
        <a:bodyPr/>
        <a:lstStyle/>
        <a:p>
          <a:endParaRPr lang="en-US"/>
        </a:p>
      </dgm:t>
    </dgm:pt>
    <dgm:pt modelId="{BB7B32A3-FEF5-479C-B86A-1B94DEA4E990}" type="pres">
      <dgm:prSet presAssocID="{AF00AA99-76EB-4169-8126-C583AD774E3A}" presName="root" presStyleCnt="0">
        <dgm:presLayoutVars>
          <dgm:dir/>
          <dgm:resizeHandles val="exact"/>
        </dgm:presLayoutVars>
      </dgm:prSet>
      <dgm:spPr/>
    </dgm:pt>
    <dgm:pt modelId="{841C717D-E4A2-4386-A1EE-C479851BCABD}" type="pres">
      <dgm:prSet presAssocID="{B453F18F-BA93-4F76-A70E-4D09E3F9335A}" presName="compNode" presStyleCnt="0"/>
      <dgm:spPr/>
    </dgm:pt>
    <dgm:pt modelId="{A447C4A7-5A4F-4E40-8B22-A025EA10D1E7}" type="pres">
      <dgm:prSet presAssocID="{B453F18F-BA93-4F76-A70E-4D09E3F9335A}" presName="bgRect" presStyleLbl="bgShp" presStyleIdx="0" presStyleCnt="4"/>
      <dgm:spPr/>
    </dgm:pt>
    <dgm:pt modelId="{7AC1DC41-8C73-46A7-BC01-87CD252C5143}" type="pres">
      <dgm:prSet presAssocID="{B453F18F-BA93-4F76-A70E-4D09E3F9335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12152226-AA7F-480A-9D27-32CFAE855017}" type="pres">
      <dgm:prSet presAssocID="{B453F18F-BA93-4F76-A70E-4D09E3F9335A}" presName="spaceRect" presStyleCnt="0"/>
      <dgm:spPr/>
    </dgm:pt>
    <dgm:pt modelId="{BA3C7A5E-A148-412A-ABA8-44345DADE243}" type="pres">
      <dgm:prSet presAssocID="{B453F18F-BA93-4F76-A70E-4D09E3F9335A}" presName="parTx" presStyleLbl="revTx" presStyleIdx="0" presStyleCnt="4">
        <dgm:presLayoutVars>
          <dgm:chMax val="0"/>
          <dgm:chPref val="0"/>
        </dgm:presLayoutVars>
      </dgm:prSet>
      <dgm:spPr/>
    </dgm:pt>
    <dgm:pt modelId="{7C6DF1E2-41C2-41B7-B919-6E2D7F9CDB41}" type="pres">
      <dgm:prSet presAssocID="{80FDCD9A-C8A5-420A-B58B-33DE6244C949}" presName="sibTrans" presStyleCnt="0"/>
      <dgm:spPr/>
    </dgm:pt>
    <dgm:pt modelId="{F969F2A0-12B7-4383-87A2-9A15426D7EFB}" type="pres">
      <dgm:prSet presAssocID="{5D91AC5B-E388-41EC-A750-E9AE8DC4B62F}" presName="compNode" presStyleCnt="0"/>
      <dgm:spPr/>
    </dgm:pt>
    <dgm:pt modelId="{8A65616E-13AD-4BEC-940B-04D4F3F3836C}" type="pres">
      <dgm:prSet presAssocID="{5D91AC5B-E388-41EC-A750-E9AE8DC4B62F}" presName="bgRect" presStyleLbl="bgShp" presStyleIdx="1" presStyleCnt="4"/>
      <dgm:spPr/>
    </dgm:pt>
    <dgm:pt modelId="{8F58D443-E2F4-44F9-965B-E8B20882C498}" type="pres">
      <dgm:prSet presAssocID="{5D91AC5B-E388-41EC-A750-E9AE8DC4B62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FED16372-E4D4-425E-96A7-0D1158C9202C}" type="pres">
      <dgm:prSet presAssocID="{5D91AC5B-E388-41EC-A750-E9AE8DC4B62F}" presName="spaceRect" presStyleCnt="0"/>
      <dgm:spPr/>
    </dgm:pt>
    <dgm:pt modelId="{1F28CDC7-FEBD-4C2E-B7CE-BC2A83321690}" type="pres">
      <dgm:prSet presAssocID="{5D91AC5B-E388-41EC-A750-E9AE8DC4B62F}" presName="parTx" presStyleLbl="revTx" presStyleIdx="1" presStyleCnt="4">
        <dgm:presLayoutVars>
          <dgm:chMax val="0"/>
          <dgm:chPref val="0"/>
        </dgm:presLayoutVars>
      </dgm:prSet>
      <dgm:spPr/>
    </dgm:pt>
    <dgm:pt modelId="{1A42C0B9-4030-4ED1-B36A-E0D7A99CD8ED}" type="pres">
      <dgm:prSet presAssocID="{028988CB-A282-497D-952C-70F0737081B4}" presName="sibTrans" presStyleCnt="0"/>
      <dgm:spPr/>
    </dgm:pt>
    <dgm:pt modelId="{1D565E9B-F0F2-400D-9480-42FE2822351B}" type="pres">
      <dgm:prSet presAssocID="{F43B4077-493A-4D7B-896F-BD795E6BEEC7}" presName="compNode" presStyleCnt="0"/>
      <dgm:spPr/>
    </dgm:pt>
    <dgm:pt modelId="{FB0AC56F-7914-423D-B1D6-485239C11E3C}" type="pres">
      <dgm:prSet presAssocID="{F43B4077-493A-4D7B-896F-BD795E6BEEC7}" presName="bgRect" presStyleLbl="bgShp" presStyleIdx="2" presStyleCnt="4"/>
      <dgm:spPr/>
    </dgm:pt>
    <dgm:pt modelId="{0FE8D3A8-142B-441F-B216-15FFCF5A3F6E}" type="pres">
      <dgm:prSet presAssocID="{F43B4077-493A-4D7B-896F-BD795E6BEEC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E119B166-0197-4DBC-AFEA-D22A4E6E275D}" type="pres">
      <dgm:prSet presAssocID="{F43B4077-493A-4D7B-896F-BD795E6BEEC7}" presName="spaceRect" presStyleCnt="0"/>
      <dgm:spPr/>
    </dgm:pt>
    <dgm:pt modelId="{96AC7FE1-60E0-44F2-B8E4-74498621606F}" type="pres">
      <dgm:prSet presAssocID="{F43B4077-493A-4D7B-896F-BD795E6BEEC7}" presName="parTx" presStyleLbl="revTx" presStyleIdx="2" presStyleCnt="4">
        <dgm:presLayoutVars>
          <dgm:chMax val="0"/>
          <dgm:chPref val="0"/>
        </dgm:presLayoutVars>
      </dgm:prSet>
      <dgm:spPr/>
    </dgm:pt>
    <dgm:pt modelId="{277BFA12-BC8B-49A1-A820-091845D653C9}" type="pres">
      <dgm:prSet presAssocID="{4FD9ECFC-E85C-462B-9C36-F0A88CAF4D0B}" presName="sibTrans" presStyleCnt="0"/>
      <dgm:spPr/>
    </dgm:pt>
    <dgm:pt modelId="{E2A84AD8-CAAE-421F-AB4F-658204238144}" type="pres">
      <dgm:prSet presAssocID="{BE8B9D92-65AA-4D42-BBFA-63B7618A9816}" presName="compNode" presStyleCnt="0"/>
      <dgm:spPr/>
    </dgm:pt>
    <dgm:pt modelId="{D6B39A5B-43F9-455F-BCB4-657F2ADF078D}" type="pres">
      <dgm:prSet presAssocID="{BE8B9D92-65AA-4D42-BBFA-63B7618A9816}" presName="bgRect" presStyleLbl="bgShp" presStyleIdx="3" presStyleCnt="4"/>
      <dgm:spPr/>
    </dgm:pt>
    <dgm:pt modelId="{A753692D-85F2-4F89-831A-60FA4B1BEAA2}" type="pres">
      <dgm:prSet presAssocID="{BE8B9D92-65AA-4D42-BBFA-63B7618A981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2BBB8E07-6ED8-470B-BC17-078B6B6C3A4F}" type="pres">
      <dgm:prSet presAssocID="{BE8B9D92-65AA-4D42-BBFA-63B7618A9816}" presName="spaceRect" presStyleCnt="0"/>
      <dgm:spPr/>
    </dgm:pt>
    <dgm:pt modelId="{94D98544-A26E-4D53-A93A-F3B4044787CC}" type="pres">
      <dgm:prSet presAssocID="{BE8B9D92-65AA-4D42-BBFA-63B7618A981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0EAE721-9F07-4CFC-9045-06AD311CF5FE}" type="presOf" srcId="{B453F18F-BA93-4F76-A70E-4D09E3F9335A}" destId="{BA3C7A5E-A148-412A-ABA8-44345DADE243}" srcOrd="0" destOrd="0" presId="urn:microsoft.com/office/officeart/2018/2/layout/IconVerticalSolidList"/>
    <dgm:cxn modelId="{260C6156-4990-4164-86DC-D0A167542DA5}" srcId="{AF00AA99-76EB-4169-8126-C583AD774E3A}" destId="{BE8B9D92-65AA-4D42-BBFA-63B7618A9816}" srcOrd="3" destOrd="0" parTransId="{D9F389B6-8C2A-4A07-96A9-BC7702F2D5F5}" sibTransId="{0DD1BFBA-B69B-4503-88AB-AF35CA71BF5A}"/>
    <dgm:cxn modelId="{BC237C7A-C255-4EF7-BD58-9C354A222C23}" srcId="{AF00AA99-76EB-4169-8126-C583AD774E3A}" destId="{5D91AC5B-E388-41EC-A750-E9AE8DC4B62F}" srcOrd="1" destOrd="0" parTransId="{395D0ABA-33D6-424B-B59D-ED8CD222EFF3}" sibTransId="{028988CB-A282-497D-952C-70F0737081B4}"/>
    <dgm:cxn modelId="{2CA244AA-7504-42B6-B768-3CE8D6560DC0}" srcId="{AF00AA99-76EB-4169-8126-C583AD774E3A}" destId="{B453F18F-BA93-4F76-A70E-4D09E3F9335A}" srcOrd="0" destOrd="0" parTransId="{4A211537-A0BA-417D-9F58-8B49EAD3F942}" sibTransId="{80FDCD9A-C8A5-420A-B58B-33DE6244C949}"/>
    <dgm:cxn modelId="{261AB3AE-406D-4385-9A0A-FA3CBC56CA89}" type="presOf" srcId="{AF00AA99-76EB-4169-8126-C583AD774E3A}" destId="{BB7B32A3-FEF5-479C-B86A-1B94DEA4E990}" srcOrd="0" destOrd="0" presId="urn:microsoft.com/office/officeart/2018/2/layout/IconVerticalSolidList"/>
    <dgm:cxn modelId="{31AB2BC9-F4B4-473D-A15D-4D7C5A6BB871}" type="presOf" srcId="{F43B4077-493A-4D7B-896F-BD795E6BEEC7}" destId="{96AC7FE1-60E0-44F2-B8E4-74498621606F}" srcOrd="0" destOrd="0" presId="urn:microsoft.com/office/officeart/2018/2/layout/IconVerticalSolidList"/>
    <dgm:cxn modelId="{0D1A47E8-492A-4C82-A46D-DBC90AC3BB7F}" type="presOf" srcId="{BE8B9D92-65AA-4D42-BBFA-63B7618A9816}" destId="{94D98544-A26E-4D53-A93A-F3B4044787CC}" srcOrd="0" destOrd="0" presId="urn:microsoft.com/office/officeart/2018/2/layout/IconVerticalSolidList"/>
    <dgm:cxn modelId="{15CB74F3-985C-48EA-8C5A-6ECA2614AEE6}" type="presOf" srcId="{5D91AC5B-E388-41EC-A750-E9AE8DC4B62F}" destId="{1F28CDC7-FEBD-4C2E-B7CE-BC2A83321690}" srcOrd="0" destOrd="0" presId="urn:microsoft.com/office/officeart/2018/2/layout/IconVerticalSolidList"/>
    <dgm:cxn modelId="{C90C43F4-7671-4CAB-9E55-5A175EEB4115}" srcId="{AF00AA99-76EB-4169-8126-C583AD774E3A}" destId="{F43B4077-493A-4D7B-896F-BD795E6BEEC7}" srcOrd="2" destOrd="0" parTransId="{013726C5-DE8A-4540-9B52-CC517B79CB12}" sibTransId="{4FD9ECFC-E85C-462B-9C36-F0A88CAF4D0B}"/>
    <dgm:cxn modelId="{B20EC109-FADB-4B86-B832-CFFEBAB69D41}" type="presParOf" srcId="{BB7B32A3-FEF5-479C-B86A-1B94DEA4E990}" destId="{841C717D-E4A2-4386-A1EE-C479851BCABD}" srcOrd="0" destOrd="0" presId="urn:microsoft.com/office/officeart/2018/2/layout/IconVerticalSolidList"/>
    <dgm:cxn modelId="{13A9B6D7-2F56-4611-AA3A-A231C9F0659E}" type="presParOf" srcId="{841C717D-E4A2-4386-A1EE-C479851BCABD}" destId="{A447C4A7-5A4F-4E40-8B22-A025EA10D1E7}" srcOrd="0" destOrd="0" presId="urn:microsoft.com/office/officeart/2018/2/layout/IconVerticalSolidList"/>
    <dgm:cxn modelId="{A6B32848-3E28-4F29-8E41-30649BB2DDEE}" type="presParOf" srcId="{841C717D-E4A2-4386-A1EE-C479851BCABD}" destId="{7AC1DC41-8C73-46A7-BC01-87CD252C5143}" srcOrd="1" destOrd="0" presId="urn:microsoft.com/office/officeart/2018/2/layout/IconVerticalSolidList"/>
    <dgm:cxn modelId="{54BA4DE4-85E1-446E-A311-8998F11B573E}" type="presParOf" srcId="{841C717D-E4A2-4386-A1EE-C479851BCABD}" destId="{12152226-AA7F-480A-9D27-32CFAE855017}" srcOrd="2" destOrd="0" presId="urn:microsoft.com/office/officeart/2018/2/layout/IconVerticalSolidList"/>
    <dgm:cxn modelId="{6B1D55DA-B128-4695-80E2-3B32B11E5C93}" type="presParOf" srcId="{841C717D-E4A2-4386-A1EE-C479851BCABD}" destId="{BA3C7A5E-A148-412A-ABA8-44345DADE243}" srcOrd="3" destOrd="0" presId="urn:microsoft.com/office/officeart/2018/2/layout/IconVerticalSolidList"/>
    <dgm:cxn modelId="{9023B0FD-1EA7-41BB-A9B4-0E44C213D521}" type="presParOf" srcId="{BB7B32A3-FEF5-479C-B86A-1B94DEA4E990}" destId="{7C6DF1E2-41C2-41B7-B919-6E2D7F9CDB41}" srcOrd="1" destOrd="0" presId="urn:microsoft.com/office/officeart/2018/2/layout/IconVerticalSolidList"/>
    <dgm:cxn modelId="{519D2F67-A39E-4FE1-B81B-74241BE57CB2}" type="presParOf" srcId="{BB7B32A3-FEF5-479C-B86A-1B94DEA4E990}" destId="{F969F2A0-12B7-4383-87A2-9A15426D7EFB}" srcOrd="2" destOrd="0" presId="urn:microsoft.com/office/officeart/2018/2/layout/IconVerticalSolidList"/>
    <dgm:cxn modelId="{DB7C8934-3EAE-49A3-9E06-C284E47A82D8}" type="presParOf" srcId="{F969F2A0-12B7-4383-87A2-9A15426D7EFB}" destId="{8A65616E-13AD-4BEC-940B-04D4F3F3836C}" srcOrd="0" destOrd="0" presId="urn:microsoft.com/office/officeart/2018/2/layout/IconVerticalSolidList"/>
    <dgm:cxn modelId="{C11097BA-3D61-417E-B15A-543220F67D9F}" type="presParOf" srcId="{F969F2A0-12B7-4383-87A2-9A15426D7EFB}" destId="{8F58D443-E2F4-44F9-965B-E8B20882C498}" srcOrd="1" destOrd="0" presId="urn:microsoft.com/office/officeart/2018/2/layout/IconVerticalSolidList"/>
    <dgm:cxn modelId="{633A1EBA-328D-44C4-B1B5-3484DAC9CFF2}" type="presParOf" srcId="{F969F2A0-12B7-4383-87A2-9A15426D7EFB}" destId="{FED16372-E4D4-425E-96A7-0D1158C9202C}" srcOrd="2" destOrd="0" presId="urn:microsoft.com/office/officeart/2018/2/layout/IconVerticalSolidList"/>
    <dgm:cxn modelId="{17B9FD30-F796-4D10-9258-9B5930778FD2}" type="presParOf" srcId="{F969F2A0-12B7-4383-87A2-9A15426D7EFB}" destId="{1F28CDC7-FEBD-4C2E-B7CE-BC2A83321690}" srcOrd="3" destOrd="0" presId="urn:microsoft.com/office/officeart/2018/2/layout/IconVerticalSolidList"/>
    <dgm:cxn modelId="{E46A7558-3B3A-49A4-A2B9-757BA7754F4B}" type="presParOf" srcId="{BB7B32A3-FEF5-479C-B86A-1B94DEA4E990}" destId="{1A42C0B9-4030-4ED1-B36A-E0D7A99CD8ED}" srcOrd="3" destOrd="0" presId="urn:microsoft.com/office/officeart/2018/2/layout/IconVerticalSolidList"/>
    <dgm:cxn modelId="{4C509102-9B53-4577-AF55-D5B8DEEBFF87}" type="presParOf" srcId="{BB7B32A3-FEF5-479C-B86A-1B94DEA4E990}" destId="{1D565E9B-F0F2-400D-9480-42FE2822351B}" srcOrd="4" destOrd="0" presId="urn:microsoft.com/office/officeart/2018/2/layout/IconVerticalSolidList"/>
    <dgm:cxn modelId="{4B74DE04-CCAC-44D8-908C-9B1D2327AFD2}" type="presParOf" srcId="{1D565E9B-F0F2-400D-9480-42FE2822351B}" destId="{FB0AC56F-7914-423D-B1D6-485239C11E3C}" srcOrd="0" destOrd="0" presId="urn:microsoft.com/office/officeart/2018/2/layout/IconVerticalSolidList"/>
    <dgm:cxn modelId="{55F95598-53BF-4DAB-89F5-A66622A912BF}" type="presParOf" srcId="{1D565E9B-F0F2-400D-9480-42FE2822351B}" destId="{0FE8D3A8-142B-441F-B216-15FFCF5A3F6E}" srcOrd="1" destOrd="0" presId="urn:microsoft.com/office/officeart/2018/2/layout/IconVerticalSolidList"/>
    <dgm:cxn modelId="{1583F916-7CCF-41FD-A884-400ACF514333}" type="presParOf" srcId="{1D565E9B-F0F2-400D-9480-42FE2822351B}" destId="{E119B166-0197-4DBC-AFEA-D22A4E6E275D}" srcOrd="2" destOrd="0" presId="urn:microsoft.com/office/officeart/2018/2/layout/IconVerticalSolidList"/>
    <dgm:cxn modelId="{E94F33AD-290D-49FE-A280-22C5716CA620}" type="presParOf" srcId="{1D565E9B-F0F2-400D-9480-42FE2822351B}" destId="{96AC7FE1-60E0-44F2-B8E4-74498621606F}" srcOrd="3" destOrd="0" presId="urn:microsoft.com/office/officeart/2018/2/layout/IconVerticalSolidList"/>
    <dgm:cxn modelId="{457C0F11-D8D4-4DE1-BC96-285B9FEDAA2B}" type="presParOf" srcId="{BB7B32A3-FEF5-479C-B86A-1B94DEA4E990}" destId="{277BFA12-BC8B-49A1-A820-091845D653C9}" srcOrd="5" destOrd="0" presId="urn:microsoft.com/office/officeart/2018/2/layout/IconVerticalSolidList"/>
    <dgm:cxn modelId="{A00710DE-EF4D-4D57-823C-E31677335CF6}" type="presParOf" srcId="{BB7B32A3-FEF5-479C-B86A-1B94DEA4E990}" destId="{E2A84AD8-CAAE-421F-AB4F-658204238144}" srcOrd="6" destOrd="0" presId="urn:microsoft.com/office/officeart/2018/2/layout/IconVerticalSolidList"/>
    <dgm:cxn modelId="{C05F4022-3F0F-4353-BEE1-30539F0B1F2C}" type="presParOf" srcId="{E2A84AD8-CAAE-421F-AB4F-658204238144}" destId="{D6B39A5B-43F9-455F-BCB4-657F2ADF078D}" srcOrd="0" destOrd="0" presId="urn:microsoft.com/office/officeart/2018/2/layout/IconVerticalSolidList"/>
    <dgm:cxn modelId="{88689DC1-5CA3-47B0-A7E2-B8C21D04CD77}" type="presParOf" srcId="{E2A84AD8-CAAE-421F-AB4F-658204238144}" destId="{A753692D-85F2-4F89-831A-60FA4B1BEAA2}" srcOrd="1" destOrd="0" presId="urn:microsoft.com/office/officeart/2018/2/layout/IconVerticalSolidList"/>
    <dgm:cxn modelId="{575D60A9-F38B-4653-A47A-163EC9D19C26}" type="presParOf" srcId="{E2A84AD8-CAAE-421F-AB4F-658204238144}" destId="{2BBB8E07-6ED8-470B-BC17-078B6B6C3A4F}" srcOrd="2" destOrd="0" presId="urn:microsoft.com/office/officeart/2018/2/layout/IconVerticalSolidList"/>
    <dgm:cxn modelId="{B431F974-130B-481C-A532-D2DDAFE0A7B6}" type="presParOf" srcId="{E2A84AD8-CAAE-421F-AB4F-658204238144}" destId="{94D98544-A26E-4D53-A93A-F3B4044787C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7C4A7-5A4F-4E40-8B22-A025EA10D1E7}">
      <dsp:nvSpPr>
        <dsp:cNvPr id="0" name=""/>
        <dsp:cNvSpPr/>
      </dsp:nvSpPr>
      <dsp:spPr>
        <a:xfrm>
          <a:off x="0" y="2364"/>
          <a:ext cx="6117335" cy="11983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1DC41-8C73-46A7-BC01-87CD252C5143}">
      <dsp:nvSpPr>
        <dsp:cNvPr id="0" name=""/>
        <dsp:cNvSpPr/>
      </dsp:nvSpPr>
      <dsp:spPr>
        <a:xfrm>
          <a:off x="362489" y="271984"/>
          <a:ext cx="659071" cy="6590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3C7A5E-A148-412A-ABA8-44345DADE243}">
      <dsp:nvSpPr>
        <dsp:cNvPr id="0" name=""/>
        <dsp:cNvSpPr/>
      </dsp:nvSpPr>
      <dsp:spPr>
        <a:xfrm>
          <a:off x="1384050" y="2364"/>
          <a:ext cx="4733285" cy="1198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821" tIns="126821" rIns="126821" bIns="12682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Arial"/>
              <a:cs typeface="Arial"/>
            </a:rPr>
            <a:t>Introduction </a:t>
          </a:r>
        </a:p>
      </dsp:txBody>
      <dsp:txXfrm>
        <a:off x="1384050" y="2364"/>
        <a:ext cx="4733285" cy="1198312"/>
      </dsp:txXfrm>
    </dsp:sp>
    <dsp:sp modelId="{8A65616E-13AD-4BEC-940B-04D4F3F3836C}">
      <dsp:nvSpPr>
        <dsp:cNvPr id="0" name=""/>
        <dsp:cNvSpPr/>
      </dsp:nvSpPr>
      <dsp:spPr>
        <a:xfrm>
          <a:off x="0" y="1500254"/>
          <a:ext cx="6117335" cy="11983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58D443-E2F4-44F9-965B-E8B20882C498}">
      <dsp:nvSpPr>
        <dsp:cNvPr id="0" name=""/>
        <dsp:cNvSpPr/>
      </dsp:nvSpPr>
      <dsp:spPr>
        <a:xfrm>
          <a:off x="362489" y="1769874"/>
          <a:ext cx="659071" cy="6590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28CDC7-FEBD-4C2E-B7CE-BC2A83321690}">
      <dsp:nvSpPr>
        <dsp:cNvPr id="0" name=""/>
        <dsp:cNvSpPr/>
      </dsp:nvSpPr>
      <dsp:spPr>
        <a:xfrm>
          <a:off x="1384050" y="1500254"/>
          <a:ext cx="4733285" cy="1198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821" tIns="126821" rIns="126821" bIns="12682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Arial"/>
              <a:cs typeface="Arial"/>
            </a:rPr>
            <a:t>Data collection </a:t>
          </a:r>
        </a:p>
      </dsp:txBody>
      <dsp:txXfrm>
        <a:off x="1384050" y="1500254"/>
        <a:ext cx="4733285" cy="1198312"/>
      </dsp:txXfrm>
    </dsp:sp>
    <dsp:sp modelId="{FB0AC56F-7914-423D-B1D6-485239C11E3C}">
      <dsp:nvSpPr>
        <dsp:cNvPr id="0" name=""/>
        <dsp:cNvSpPr/>
      </dsp:nvSpPr>
      <dsp:spPr>
        <a:xfrm>
          <a:off x="0" y="2998145"/>
          <a:ext cx="6117335" cy="11983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E8D3A8-142B-441F-B216-15FFCF5A3F6E}">
      <dsp:nvSpPr>
        <dsp:cNvPr id="0" name=""/>
        <dsp:cNvSpPr/>
      </dsp:nvSpPr>
      <dsp:spPr>
        <a:xfrm>
          <a:off x="362489" y="3267765"/>
          <a:ext cx="659071" cy="6590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AC7FE1-60E0-44F2-B8E4-74498621606F}">
      <dsp:nvSpPr>
        <dsp:cNvPr id="0" name=""/>
        <dsp:cNvSpPr/>
      </dsp:nvSpPr>
      <dsp:spPr>
        <a:xfrm>
          <a:off x="1384050" y="2998145"/>
          <a:ext cx="4733285" cy="1198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821" tIns="126821" rIns="126821" bIns="126821" numCol="1" spcCol="1270" anchor="ctr" anchorCtr="0">
          <a:noAutofit/>
        </a:bodyPr>
        <a:lstStyle/>
        <a:p>
          <a:pPr marL="0" lvl="0" indent="0" algn="l" defTabSz="9779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Arial"/>
              <a:cs typeface="Arial"/>
            </a:rPr>
            <a:t>Software use</a:t>
          </a:r>
        </a:p>
      </dsp:txBody>
      <dsp:txXfrm>
        <a:off x="1384050" y="2998145"/>
        <a:ext cx="4733285" cy="1198312"/>
      </dsp:txXfrm>
    </dsp:sp>
    <dsp:sp modelId="{D6B39A5B-43F9-455F-BCB4-657F2ADF078D}">
      <dsp:nvSpPr>
        <dsp:cNvPr id="0" name=""/>
        <dsp:cNvSpPr/>
      </dsp:nvSpPr>
      <dsp:spPr>
        <a:xfrm>
          <a:off x="0" y="4496035"/>
          <a:ext cx="6117335" cy="11983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53692D-85F2-4F89-831A-60FA4B1BEAA2}">
      <dsp:nvSpPr>
        <dsp:cNvPr id="0" name=""/>
        <dsp:cNvSpPr/>
      </dsp:nvSpPr>
      <dsp:spPr>
        <a:xfrm>
          <a:off x="362489" y="4765655"/>
          <a:ext cx="659071" cy="6590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D98544-A26E-4D53-A93A-F3B4044787CC}">
      <dsp:nvSpPr>
        <dsp:cNvPr id="0" name=""/>
        <dsp:cNvSpPr/>
      </dsp:nvSpPr>
      <dsp:spPr>
        <a:xfrm>
          <a:off x="1384050" y="4496035"/>
          <a:ext cx="4733285" cy="1198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821" tIns="126821" rIns="126821" bIns="12682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Arial"/>
              <a:cs typeface="Arial"/>
            </a:rPr>
            <a:t>Result analysis </a:t>
          </a:r>
        </a:p>
      </dsp:txBody>
      <dsp:txXfrm>
        <a:off x="1384050" y="4496035"/>
        <a:ext cx="4733285" cy="1198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429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03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01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97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823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493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261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004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4/12/21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372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658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32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30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pus.com/home.uri" TargetMode="External"/><Relationship Id="rId2" Type="http://schemas.openxmlformats.org/officeDocument/2006/relationships/hyperlink" Target="https://www.webofscience.com/wos/woscc/basic-search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med.ncbi.nlm.nih.gov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ephi.org/users/download/" TargetMode="External"/><Relationship Id="rId2" Type="http://schemas.openxmlformats.org/officeDocument/2006/relationships/hyperlink" Target="https://citespace.podia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758048B4-3F65-4EB9-ABA8-099353BE8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1AE2FDE4-8ECB-4D0B-B871-D4EE52606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DA5318-90E1-4E5B-9BFD-1F91F73E0B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alphaModFix amt="10000"/>
          </a:blip>
          <a:srcRect t="24906" b="18844"/>
          <a:stretch/>
        </p:blipFill>
        <p:spPr>
          <a:xfrm>
            <a:off x="0" y="0"/>
            <a:ext cx="121919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2568" y="1169982"/>
            <a:ext cx="10530318" cy="2736390"/>
          </a:xfrm>
        </p:spPr>
        <p:txBody>
          <a:bodyPr anchor="b">
            <a:normAutofit/>
          </a:bodyPr>
          <a:lstStyle/>
          <a:p>
            <a:pPr algn="l"/>
            <a:br>
              <a:rPr lang="en-US" sz="6200" dirty="0">
                <a:cs typeface="Calibri Light"/>
              </a:rPr>
            </a:br>
            <a:endParaRPr lang="en-US" sz="6200" dirty="0">
              <a:solidFill>
                <a:schemeClr val="tx2"/>
              </a:solidFill>
              <a:cs typeface="Calibri Light"/>
            </a:endParaRPr>
          </a:p>
          <a:p>
            <a:pPr algn="l"/>
            <a:r>
              <a:rPr lang="en-US" sz="6200" dirty="0" err="1">
                <a:solidFill>
                  <a:schemeClr val="tx2"/>
                </a:solidFill>
                <a:latin typeface="Times New Roman"/>
                <a:cs typeface="Times New Roman"/>
              </a:rPr>
              <a:t>Scientometric</a:t>
            </a:r>
            <a:r>
              <a:rPr lang="en-US" sz="6200" dirty="0">
                <a:solidFill>
                  <a:schemeClr val="tx2"/>
                </a:solidFill>
                <a:latin typeface="Times New Roman"/>
                <a:cs typeface="Times New Roman"/>
              </a:rPr>
              <a:t> 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2567" y="4067745"/>
            <a:ext cx="10530318" cy="19498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Yong Liu</a:t>
            </a:r>
          </a:p>
        </p:txBody>
      </p: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3C86DB23-FEFE-4C3A-88FA-8E855AB1E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2568" y="246028"/>
            <a:ext cx="255495" cy="5465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4">
            <a:extLst>
              <a:ext uri="{FF2B5EF4-FFF2-40B4-BE49-F238E27FC236}">
                <a16:creationId xmlns:a16="http://schemas.microsoft.com/office/drawing/2014/main" id="{3BB22FAF-4B4F-40B1-97FF-67CD036C8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441" y="6522756"/>
            <a:ext cx="10717187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8488D89-E3BB-4E60-BF44-5F0BE92E3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12" name="Straight Connector 17">
              <a:extLst>
                <a:ext uri="{FF2B5EF4-FFF2-40B4-BE49-F238E27FC236}">
                  <a16:creationId xmlns:a16="http://schemas.microsoft.com/office/drawing/2014/main" id="{98FA7B87-C151-46CF-9E07-DD4FD9717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9EB480-500C-4A3E-BED3-513B88DB01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B3FD39-FD30-4C06-A9FF-BFDF8B362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/>
          </a:bodyPr>
          <a:lstStyle/>
          <a:p>
            <a:r>
              <a:rPr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Software use </a:t>
            </a:r>
            <a:endParaRPr lang="zh-CN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BCB8E-DA0B-4F3C-91B4-8D47F9778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5278066" cy="3979585"/>
          </a:xfrm>
        </p:spPr>
        <p:txBody>
          <a:bodyPr anchor="ctr">
            <a:normAutofit/>
          </a:bodyPr>
          <a:lstStyle/>
          <a:p>
            <a:r>
              <a:rPr lang="en-US" altLang="zh-CN" sz="2000" dirty="0">
                <a:latin typeface="Arial"/>
                <a:ea typeface="等线"/>
                <a:cs typeface="Arial"/>
              </a:rPr>
              <a:t>Create a new project </a:t>
            </a:r>
          </a:p>
          <a:p>
            <a:r>
              <a:rPr lang="en-US" altLang="zh-CN" sz="2000" dirty="0">
                <a:latin typeface="Arial"/>
                <a:ea typeface="等线"/>
                <a:cs typeface="Arial"/>
              </a:rPr>
              <a:t>Click “new”</a:t>
            </a:r>
          </a:p>
          <a:p>
            <a:r>
              <a:rPr lang="en-US" altLang="zh-CN" sz="2000" dirty="0">
                <a:latin typeface="Arial"/>
                <a:ea typeface="等线"/>
                <a:cs typeface="Arial"/>
              </a:rPr>
              <a:t>Rename the “title”</a:t>
            </a:r>
          </a:p>
          <a:p>
            <a:r>
              <a:rPr lang="en-US" altLang="zh-CN" sz="2000">
                <a:latin typeface="Arial"/>
                <a:ea typeface="等线"/>
                <a:cs typeface="Arial"/>
              </a:rPr>
              <a:t>Navigate the project home and data </a:t>
            </a:r>
            <a:r>
              <a:rPr lang="en-US" altLang="zh-CN" sz="2000" dirty="0">
                <a:latin typeface="Arial"/>
                <a:ea typeface="等线"/>
                <a:cs typeface="Arial"/>
              </a:rPr>
              <a:t>directory </a:t>
            </a:r>
          </a:p>
          <a:p>
            <a:r>
              <a:rPr lang="en-US" altLang="zh-CN" sz="2000" dirty="0">
                <a:latin typeface="Arial"/>
                <a:ea typeface="等线"/>
                <a:cs typeface="Arial"/>
              </a:rPr>
              <a:t>Click “save”</a:t>
            </a:r>
          </a:p>
          <a:p>
            <a:r>
              <a:rPr lang="en-US" altLang="zh-CN" sz="2000" dirty="0">
                <a:latin typeface="Arial"/>
                <a:ea typeface="等线"/>
                <a:cs typeface="Arial"/>
              </a:rPr>
              <a:t>Change the “time slicing”</a:t>
            </a:r>
          </a:p>
          <a:p>
            <a:r>
              <a:rPr lang="en-US" altLang="zh-CN" sz="2000" dirty="0">
                <a:latin typeface="Arial"/>
                <a:ea typeface="等线"/>
                <a:cs typeface="Arial"/>
              </a:rPr>
              <a:t>Double check </a:t>
            </a:r>
          </a:p>
          <a:p>
            <a:r>
              <a:rPr lang="en-US" altLang="zh-CN" sz="2000" dirty="0">
                <a:latin typeface="Arial"/>
                <a:ea typeface="等线"/>
                <a:cs typeface="Arial"/>
              </a:rPr>
              <a:t>Click</a:t>
            </a:r>
            <a:r>
              <a:rPr lang="zh-CN" altLang="en-US" sz="2000" dirty="0">
                <a:latin typeface="Arial"/>
                <a:cs typeface="Arial"/>
              </a:rPr>
              <a:t> </a:t>
            </a:r>
            <a:r>
              <a:rPr lang="en-US" altLang="zh-CN" sz="2000" dirty="0">
                <a:latin typeface="Arial"/>
                <a:ea typeface="等线"/>
                <a:cs typeface="Arial"/>
              </a:rPr>
              <a:t>“Go!”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9C023E-BF7B-4C00-B1E4-26BFBADF73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9" r="4" b="4"/>
          <a:stretch/>
        </p:blipFill>
        <p:spPr>
          <a:xfrm>
            <a:off x="7083423" y="581892"/>
            <a:ext cx="4397433" cy="251875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048E0A-2474-494A-A7FF-841D54652E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216" r="1" b="1792"/>
          <a:stretch/>
        </p:blipFill>
        <p:spPr>
          <a:xfrm>
            <a:off x="7083423" y="3707894"/>
            <a:ext cx="4395569" cy="25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36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51BBEA01-3D1E-4981-A1E5-55D41470AA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9534" y="643466"/>
            <a:ext cx="745293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79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B2069EE-A08E-44F0-B3F9-3CF8CC2DC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6740" cy="6857542"/>
          </a:xfrm>
          <a:custGeom>
            <a:avLst/>
            <a:gdLst>
              <a:gd name="connsiteX0" fmla="*/ 0 w 6126740"/>
              <a:gd name="connsiteY0" fmla="*/ 0 h 6857542"/>
              <a:gd name="connsiteX1" fmla="*/ 4980067 w 6126740"/>
              <a:gd name="connsiteY1" fmla="*/ 0 h 6857542"/>
              <a:gd name="connsiteX2" fmla="*/ 4992714 w 6126740"/>
              <a:gd name="connsiteY2" fmla="*/ 31774 h 6857542"/>
              <a:gd name="connsiteX3" fmla="*/ 6047722 w 6126740"/>
              <a:gd name="connsiteY3" fmla="*/ 2682457 h 6857542"/>
              <a:gd name="connsiteX4" fmla="*/ 6047722 w 6126740"/>
              <a:gd name="connsiteY4" fmla="*/ 3752208 h 6857542"/>
              <a:gd name="connsiteX5" fmla="*/ 4890218 w 6126740"/>
              <a:gd name="connsiteY5" fmla="*/ 6660411 h 6857542"/>
              <a:gd name="connsiteX6" fmla="*/ 4811756 w 6126740"/>
              <a:gd name="connsiteY6" fmla="*/ 6857542 h 6857542"/>
              <a:gd name="connsiteX7" fmla="*/ 0 w 6126740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6740" h="6857542">
                <a:moveTo>
                  <a:pt x="0" y="0"/>
                </a:moveTo>
                <a:lnTo>
                  <a:pt x="4980067" y="0"/>
                </a:lnTo>
                <a:lnTo>
                  <a:pt x="4992714" y="31774"/>
                </a:lnTo>
                <a:cubicBezTo>
                  <a:pt x="6047722" y="2682457"/>
                  <a:pt x="6047722" y="2682457"/>
                  <a:pt x="6047722" y="2682457"/>
                </a:cubicBezTo>
                <a:cubicBezTo>
                  <a:pt x="6153080" y="2988100"/>
                  <a:pt x="6153080" y="3446565"/>
                  <a:pt x="6047722" y="3752208"/>
                </a:cubicBezTo>
                <a:cubicBezTo>
                  <a:pt x="5563735" y="4968215"/>
                  <a:pt x="5185620" y="5918220"/>
                  <a:pt x="4890218" y="6660411"/>
                </a:cubicBezTo>
                <a:lnTo>
                  <a:pt x="4811756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2AEB6-76B0-477E-B607-01CFFF4E9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89" y="1296537"/>
            <a:ext cx="4220967" cy="1907840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use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C6E8597-0CCE-4A8A-9326-AA52691A1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0080" y="640080"/>
            <a:ext cx="1128382" cy="847206"/>
            <a:chOff x="5307830" y="325570"/>
            <a:chExt cx="1128382" cy="847206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78FE76E-DF1D-420B-957F-8ECE93C02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CF2F61F0-9758-4DEF-AC08-7B00F04A4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CF21623-3AA9-404D-8425-985A6E674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139" y="3303171"/>
            <a:ext cx="6044515" cy="348580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61F00-EF17-45DF-B131-0059242CF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290" y="3428999"/>
            <a:ext cx="4075054" cy="27412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/>
                <a:cs typeface="Calibri"/>
              </a:rPr>
              <a:t>Step 3: Gephi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Arial"/>
                <a:cs typeface="Calibri"/>
              </a:rPr>
              <a:t>Click the </a:t>
            </a:r>
            <a:r>
              <a:rPr lang="en-US" sz="1600" dirty="0" err="1">
                <a:solidFill>
                  <a:schemeClr val="bg1"/>
                </a:solidFill>
                <a:latin typeface="Arial"/>
                <a:cs typeface="Calibri"/>
              </a:rPr>
              <a:t>graphml</a:t>
            </a:r>
            <a:r>
              <a:rPr lang="en-US" sz="1600" dirty="0">
                <a:solidFill>
                  <a:schemeClr val="bg1"/>
                </a:solidFill>
                <a:latin typeface="Arial"/>
                <a:cs typeface="Calibri"/>
              </a:rPr>
              <a:t> file in project folder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Arial"/>
                <a:cs typeface="Calibri"/>
              </a:rPr>
              <a:t>This file can be opened with Gephi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AB7C14F-BD10-4BE2-82F3-E9DE2480C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560" y="-1604"/>
            <a:ext cx="6012636" cy="335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59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F5A5F1D7-F0D0-4687-9BD3-CA6A0714C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B2C8D6-C5A6-492A-9A0E-26EED92EA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Result analysis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4AA03-EDAB-46A4-BCB6-BCA4D3F5A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latin typeface="Arial"/>
                <a:cs typeface="Calibri"/>
              </a:rPr>
              <a:t>Step 1: Initial analysis with Web of Science  </a:t>
            </a:r>
          </a:p>
          <a:p>
            <a:pPr lvl="1"/>
            <a:r>
              <a:rPr lang="en-US" sz="2000" dirty="0">
                <a:latin typeface="Arial"/>
                <a:cs typeface="Calibri"/>
              </a:rPr>
              <a:t>Click “analyze results”</a:t>
            </a:r>
          </a:p>
          <a:p>
            <a:pPr lvl="1"/>
            <a:r>
              <a:rPr lang="en-US" sz="2000" dirty="0">
                <a:latin typeface="Arial"/>
                <a:cs typeface="Calibri"/>
              </a:rPr>
              <a:t>Click “create citation report”</a:t>
            </a: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4" name="Picture 3" descr="Chart, treemap chart&#10;&#10;Description automatically generated">
            <a:extLst>
              <a:ext uri="{FF2B5EF4-FFF2-40B4-BE49-F238E27FC236}">
                <a16:creationId xmlns:a16="http://schemas.microsoft.com/office/drawing/2014/main" id="{44B9EBE3-A7CE-4EF3-92C8-147BA5B616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864" r="4" b="4"/>
          <a:stretch/>
        </p:blipFill>
        <p:spPr>
          <a:xfrm>
            <a:off x="6788383" y="613148"/>
            <a:ext cx="4565417" cy="2679192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EA9EBC8-3025-448A-90D7-A9C0510ABC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" b="7587"/>
          <a:stretch/>
        </p:blipFill>
        <p:spPr>
          <a:xfrm>
            <a:off x="6788383" y="3528753"/>
            <a:ext cx="4565417" cy="2679192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500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1CFE-088C-4DCD-B143-7FEC03541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Result analysis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0D2A3-075F-447B-9602-AF1071903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0631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Calibri"/>
              </a:rPr>
              <a:t>Step 2: Co-citation network analysis</a:t>
            </a:r>
          </a:p>
          <a:p>
            <a:pPr lvl="1"/>
            <a:r>
              <a:rPr lang="en-US" dirty="0">
                <a:latin typeface="Arial"/>
                <a:cs typeface="Calibri"/>
              </a:rPr>
              <a:t>Co-citation is defined as the frequency with which two documents are cited together by other documents.</a:t>
            </a:r>
          </a:p>
          <a:p>
            <a:pPr lvl="1"/>
            <a:r>
              <a:rPr lang="en-US" dirty="0">
                <a:latin typeface="Arial"/>
                <a:cs typeface="Calibri"/>
              </a:rPr>
              <a:t>Reference</a:t>
            </a:r>
            <a:r>
              <a:rPr lang="en-US" dirty="0">
                <a:latin typeface="Arial"/>
                <a:cs typeface="Calibri"/>
                <a:sym typeface="Wingdings" panose="05000000000000000000" pitchFamily="2" charset="2"/>
              </a:rPr>
              <a:t> Co-citation analysis </a:t>
            </a:r>
          </a:p>
          <a:p>
            <a:pPr lvl="1"/>
            <a:r>
              <a:rPr lang="en-US" dirty="0">
                <a:latin typeface="Arial"/>
                <a:cs typeface="Calibri"/>
              </a:rPr>
              <a:t>Cited </a:t>
            </a:r>
            <a:r>
              <a:rPr lang="en-US" dirty="0" err="1">
                <a:latin typeface="Arial"/>
                <a:cs typeface="Calibri"/>
              </a:rPr>
              <a:t>Authors</a:t>
            </a:r>
            <a:r>
              <a:rPr lang="en-US" dirty="0" err="1">
                <a:latin typeface="Arial"/>
                <a:cs typeface="Calibri"/>
                <a:sym typeface="Wingdings" panose="05000000000000000000" pitchFamily="2" charset="2"/>
              </a:rPr>
              <a:t>Author</a:t>
            </a:r>
            <a:r>
              <a:rPr lang="en-US" dirty="0">
                <a:latin typeface="Arial"/>
                <a:cs typeface="Calibri"/>
                <a:sym typeface="Wingdings" panose="05000000000000000000" pitchFamily="2" charset="2"/>
              </a:rPr>
              <a:t> co-citation analysis </a:t>
            </a:r>
            <a:endParaRPr lang="en-US" dirty="0">
              <a:latin typeface="Arial"/>
              <a:cs typeface="Calibri"/>
            </a:endParaRPr>
          </a:p>
          <a:p>
            <a:pPr lvl="1"/>
            <a:r>
              <a:rPr lang="en-US" dirty="0">
                <a:latin typeface="Arial"/>
                <a:cs typeface="Calibri"/>
                <a:sym typeface="Wingdings" panose="05000000000000000000" pitchFamily="2" charset="2"/>
              </a:rPr>
              <a:t>Cited Journal </a:t>
            </a:r>
            <a:r>
              <a:rPr lang="en-US" altLang="zh-CN" dirty="0">
                <a:latin typeface="Arial"/>
                <a:ea typeface="等线"/>
                <a:cs typeface="Calibri"/>
                <a:sym typeface="Wingdings" panose="05000000000000000000" pitchFamily="2" charset="2"/>
              </a:rPr>
              <a:t>Journal co-citation analysis </a:t>
            </a:r>
            <a:endParaRPr lang="en-US" dirty="0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6824EE-A1E7-4624-8787-02ED97FC6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864" y="0"/>
            <a:ext cx="5332784" cy="377760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5E23A27-9E9B-43D5-A73C-2615C7D9A960}"/>
              </a:ext>
            </a:extLst>
          </p:cNvPr>
          <p:cNvSpPr/>
          <p:nvPr/>
        </p:nvSpPr>
        <p:spPr>
          <a:xfrm>
            <a:off x="9193463" y="1824524"/>
            <a:ext cx="1779338" cy="2015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625426-E7F2-45DE-B430-9A3C1A972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864" y="3750687"/>
            <a:ext cx="5490136" cy="311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1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22A0BF-CAB9-4CC0-BA3F-89FB1C43D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Result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95FD3-0324-4856-A8EF-83C71142E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3427001" cy="39085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Calibri"/>
              </a:rPr>
              <a:t>Step 3: Citation-clustering analysis</a:t>
            </a:r>
          </a:p>
          <a:p>
            <a:pPr lvl="1"/>
            <a:r>
              <a:rPr lang="en-US" dirty="0">
                <a:latin typeface="Arial"/>
                <a:cs typeface="Calibri"/>
              </a:rPr>
              <a:t>Click “find clusters” </a:t>
            </a:r>
          </a:p>
          <a:p>
            <a:pPr lvl="1"/>
            <a:r>
              <a:rPr lang="en-US" dirty="0">
                <a:latin typeface="Arial"/>
                <a:cs typeface="Calibri"/>
              </a:rPr>
              <a:t>#0 co-word analysis</a:t>
            </a:r>
          </a:p>
          <a:p>
            <a:pPr lvl="1"/>
            <a:r>
              <a:rPr lang="en-US" dirty="0">
                <a:latin typeface="Arial"/>
                <a:cs typeface="Calibri"/>
              </a:rPr>
              <a:t>#1 </a:t>
            </a:r>
            <a:r>
              <a:rPr lang="en-US" dirty="0" err="1">
                <a:latin typeface="Arial"/>
                <a:cs typeface="Calibri"/>
              </a:rPr>
              <a:t>scientometric</a:t>
            </a:r>
            <a:r>
              <a:rPr lang="en-US" dirty="0">
                <a:latin typeface="Arial"/>
                <a:cs typeface="Calibri"/>
              </a:rPr>
              <a:t> review </a:t>
            </a:r>
            <a:endParaRPr lang="en-US" dirty="0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9E190E-6A45-4875-87C0-AA187C879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410" y="1696590"/>
            <a:ext cx="7498809" cy="40422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C3B455-1FD4-4935-9363-23B208B07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468" y="3345827"/>
            <a:ext cx="3810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0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CBD70-B543-4FCF-96C3-EBB92C6B4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Result Analysis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67477-BF84-48EF-9CEA-C827E9A6A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Arial"/>
                <a:cs typeface="Arial"/>
              </a:rPr>
              <a:t>Step 4: Co-occurrence analysis</a:t>
            </a:r>
          </a:p>
          <a:p>
            <a:pPr lvl="1"/>
            <a:r>
              <a:rPr lang="en-US" sz="2000" dirty="0">
                <a:latin typeface="Arial"/>
                <a:cs typeface="Calibri"/>
              </a:rPr>
              <a:t>Keyword </a:t>
            </a:r>
          </a:p>
          <a:p>
            <a:pPr lvl="1"/>
            <a:r>
              <a:rPr lang="en-US" sz="2000" dirty="0">
                <a:latin typeface="Arial"/>
                <a:ea typeface="+mn-lt"/>
                <a:cs typeface="+mn-lt"/>
              </a:rPr>
              <a:t>Could be used to identify research hotspots and frontiers in this domain.</a:t>
            </a:r>
            <a:endParaRPr lang="en-US" sz="2000" dirty="0">
              <a:latin typeface="Arial"/>
              <a:cs typeface="Calibri"/>
            </a:endParaRPr>
          </a:p>
          <a:p>
            <a:endParaRPr lang="en-US" sz="2000" dirty="0">
              <a:cs typeface="Calibri"/>
            </a:endParaRPr>
          </a:p>
        </p:txBody>
      </p:sp>
      <p:sp>
        <p:nvSpPr>
          <p:cNvPr id="30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5F609A9-F815-4557-AD16-3EA765F1C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275466"/>
            <a:ext cx="6019331" cy="4303821"/>
          </a:xfrm>
          <a:prstGeom prst="rect">
            <a:avLst/>
          </a:prstGeom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B0B562-76ED-4A56-A0AF-DCAA1ED26B91}"/>
              </a:ext>
            </a:extLst>
          </p:cNvPr>
          <p:cNvSpPr/>
          <p:nvPr/>
        </p:nvSpPr>
        <p:spPr>
          <a:xfrm>
            <a:off x="9630383" y="3161489"/>
            <a:ext cx="1731523" cy="1653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8334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61AFF-DA21-41F5-86D8-A197C50CD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108" y="286689"/>
            <a:ext cx="6675627" cy="1605083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endParaRPr lang="en-US" sz="20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3200">
                <a:latin typeface="Arial"/>
                <a:cs typeface="Arial"/>
              </a:rPr>
              <a:t>Result Analysis</a:t>
            </a:r>
            <a:endParaRPr lang="en-US" sz="3200" dirty="0">
              <a:latin typeface="Arial"/>
              <a:cs typeface="Arial"/>
            </a:endParaRPr>
          </a:p>
          <a:p>
            <a:r>
              <a:rPr lang="en-US" sz="2000">
                <a:latin typeface="Arial"/>
                <a:cs typeface="Arial"/>
              </a:rPr>
              <a:t>Step 5: Academic cooperation and knowledge sharing </a:t>
            </a:r>
            <a:r>
              <a:rPr lang="en-US" sz="2000" dirty="0">
                <a:latin typeface="Arial"/>
                <a:cs typeface="Arial"/>
              </a:rPr>
              <a:t>among countries and institutions</a:t>
            </a:r>
            <a:endParaRPr lang="en-US">
              <a:latin typeface="Arial"/>
              <a:cs typeface="Arial"/>
            </a:endParaRPr>
          </a:p>
          <a:p>
            <a:endParaRPr lang="en-US" sz="2000" dirty="0">
              <a:cs typeface="Calibri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211010"/>
            <a:ext cx="12192002" cy="464699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ounded Rectangle 26">
            <a:extLst>
              <a:ext uri="{FF2B5EF4-FFF2-40B4-BE49-F238E27FC236}">
                <a16:creationId xmlns:a16="http://schemas.microsoft.com/office/drawing/2014/main" id="{1B10F861-B8F1-49C7-BD58-EAB20CEE7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E1CF7C-6DFB-4FA0-992F-CE71949BD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362" y="2742397"/>
            <a:ext cx="4603972" cy="3291840"/>
          </a:xfrm>
          <a:prstGeom prst="rect">
            <a:avLst/>
          </a:prstGeom>
        </p:spPr>
      </p:pic>
      <p:sp>
        <p:nvSpPr>
          <p:cNvPr id="38" name="Rounded Rectangle 16">
            <a:extLst>
              <a:ext uri="{FF2B5EF4-FFF2-40B4-BE49-F238E27FC236}">
                <a16:creationId xmlns:a16="http://schemas.microsoft.com/office/drawing/2014/main" id="{61F6E425-22AB-4DA2-8FAC-58ADB58E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579033A-4B3B-4775-AF00-686EA7636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484" y="3082552"/>
            <a:ext cx="4974336" cy="261152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725AC36-F42B-43AF-90C7-3C261D8D8890}"/>
              </a:ext>
            </a:extLst>
          </p:cNvPr>
          <p:cNvSpPr/>
          <p:nvPr/>
        </p:nvSpPr>
        <p:spPr>
          <a:xfrm>
            <a:off x="3028426" y="4160939"/>
            <a:ext cx="1031846" cy="15100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878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B5EE7-7E34-46F5-B89B-37355C6B0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Calibri Light"/>
              </a:rPr>
              <a:t>Reference</a:t>
            </a:r>
            <a:endParaRPr lang="en-US" dirty="0">
              <a:latin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FB695-4A0C-4B51-B414-54F427397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Arial"/>
                <a:ea typeface="+mn-lt"/>
                <a:cs typeface="+mn-lt"/>
              </a:rPr>
              <a:t>Chen, C., &amp; Song, M. (2019). Visualizing a field of research: A methodology of systematic </a:t>
            </a:r>
            <a:r>
              <a:rPr lang="en-US" sz="2400" dirty="0" err="1">
                <a:latin typeface="Arial"/>
                <a:ea typeface="+mn-lt"/>
                <a:cs typeface="+mn-lt"/>
              </a:rPr>
              <a:t>scientometric</a:t>
            </a:r>
            <a:r>
              <a:rPr lang="en-US" sz="2400" dirty="0">
                <a:latin typeface="Arial"/>
                <a:ea typeface="+mn-lt"/>
                <a:cs typeface="+mn-lt"/>
              </a:rPr>
              <a:t> reviews. </a:t>
            </a:r>
            <a:r>
              <a:rPr lang="en-US" sz="2400" i="1" dirty="0" err="1">
                <a:latin typeface="Arial"/>
                <a:ea typeface="+mn-lt"/>
                <a:cs typeface="+mn-lt"/>
              </a:rPr>
              <a:t>PloS</a:t>
            </a:r>
            <a:r>
              <a:rPr lang="en-US" sz="2400" i="1" dirty="0">
                <a:latin typeface="Arial"/>
                <a:ea typeface="+mn-lt"/>
                <a:cs typeface="+mn-lt"/>
              </a:rPr>
              <a:t> one</a:t>
            </a:r>
            <a:r>
              <a:rPr lang="en-US" sz="2400" dirty="0">
                <a:latin typeface="Arial"/>
                <a:ea typeface="+mn-lt"/>
                <a:cs typeface="+mn-lt"/>
              </a:rPr>
              <a:t>, </a:t>
            </a:r>
            <a:r>
              <a:rPr lang="en-US" sz="2400" i="1" dirty="0">
                <a:latin typeface="Arial"/>
                <a:ea typeface="+mn-lt"/>
                <a:cs typeface="+mn-lt"/>
              </a:rPr>
              <a:t>14</a:t>
            </a:r>
            <a:r>
              <a:rPr lang="en-US" sz="2400" dirty="0">
                <a:latin typeface="Arial"/>
                <a:ea typeface="+mn-lt"/>
                <a:cs typeface="+mn-lt"/>
              </a:rPr>
              <a:t>(10), e0223994.</a:t>
            </a:r>
          </a:p>
          <a:p>
            <a:r>
              <a:rPr lang="en-US" sz="2400" dirty="0">
                <a:latin typeface="Arial"/>
                <a:ea typeface="+mn-lt"/>
                <a:cs typeface="+mn-lt"/>
              </a:rPr>
              <a:t>Hood, W. W., &amp; Wilson, C. S. (2001). The literature of bibliometrics, </a:t>
            </a:r>
            <a:r>
              <a:rPr lang="en-US" sz="2400" dirty="0" err="1">
                <a:latin typeface="Arial"/>
                <a:ea typeface="+mn-lt"/>
                <a:cs typeface="+mn-lt"/>
              </a:rPr>
              <a:t>scientometrics</a:t>
            </a:r>
            <a:r>
              <a:rPr lang="en-US" sz="2400" dirty="0">
                <a:latin typeface="Arial"/>
                <a:ea typeface="+mn-lt"/>
                <a:cs typeface="+mn-lt"/>
              </a:rPr>
              <a:t>, and </a:t>
            </a:r>
            <a:r>
              <a:rPr lang="en-US" sz="2400" dirty="0" err="1">
                <a:latin typeface="Arial"/>
                <a:ea typeface="+mn-lt"/>
                <a:cs typeface="+mn-lt"/>
              </a:rPr>
              <a:t>informetrics</a:t>
            </a:r>
            <a:r>
              <a:rPr lang="en-US" sz="2400" dirty="0">
                <a:latin typeface="Arial"/>
                <a:ea typeface="+mn-lt"/>
                <a:cs typeface="+mn-lt"/>
              </a:rPr>
              <a:t>. </a:t>
            </a:r>
            <a:r>
              <a:rPr lang="en-US" sz="2400" i="1" dirty="0" err="1">
                <a:latin typeface="Arial"/>
                <a:ea typeface="+mn-lt"/>
                <a:cs typeface="+mn-lt"/>
              </a:rPr>
              <a:t>Scientometrics</a:t>
            </a:r>
            <a:r>
              <a:rPr lang="en-US" sz="2400" dirty="0">
                <a:latin typeface="Arial"/>
                <a:ea typeface="+mn-lt"/>
                <a:cs typeface="+mn-lt"/>
              </a:rPr>
              <a:t>, </a:t>
            </a:r>
            <a:r>
              <a:rPr lang="en-US" sz="2400" i="1" dirty="0">
                <a:latin typeface="Arial"/>
                <a:ea typeface="+mn-lt"/>
                <a:cs typeface="+mn-lt"/>
              </a:rPr>
              <a:t>52</a:t>
            </a:r>
            <a:r>
              <a:rPr lang="en-US" sz="2400" dirty="0">
                <a:latin typeface="Arial"/>
                <a:ea typeface="+mn-lt"/>
                <a:cs typeface="+mn-lt"/>
              </a:rPr>
              <a:t>(2), 291-314.</a:t>
            </a:r>
            <a:endParaRPr lang="en-US" sz="2400">
              <a:latin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4604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B79E5-7604-4751-9160-B31416537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DFF99-844C-48CB-9AD4-5FAEDE92B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>
                <a:cs typeface="Calibri"/>
              </a:rPr>
              <a:t>Thanks!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2721340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20887" cy="6491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8FA13E-471E-4851-B779-14F5F1DE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209086"/>
            <a:ext cx="3876848" cy="4064925"/>
          </a:xfrm>
        </p:spPr>
        <p:txBody>
          <a:bodyPr anchor="ctr">
            <a:normAutofit/>
          </a:bodyPr>
          <a:lstStyle/>
          <a:p>
            <a:r>
              <a:rPr lang="en-US" sz="5000" dirty="0">
                <a:latin typeface="Arial"/>
                <a:cs typeface="Arial"/>
              </a:rPr>
              <a:t>Content</a:t>
            </a:r>
            <a:r>
              <a:rPr lang="en-US" sz="5000" dirty="0"/>
              <a:t> 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999B20-6058-4C55-882E-A1FB050B6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569464"/>
            <a:ext cx="242107" cy="1340860"/>
            <a:chOff x="56167" y="2761488"/>
            <a:chExt cx="242107" cy="1340860"/>
          </a:xfrm>
        </p:grpSpPr>
        <p:sp>
          <p:nvSpPr>
            <p:cNvPr id="15" name="Rectangle 2">
              <a:extLst>
                <a:ext uri="{FF2B5EF4-FFF2-40B4-BE49-F238E27FC236}">
                  <a16:creationId xmlns:a16="http://schemas.microsoft.com/office/drawing/2014/main" id="{168AC90C-344A-4A64-BC4B-AEE98034B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9">
              <a:extLst>
                <a:ext uri="{FF2B5EF4-FFF2-40B4-BE49-F238E27FC236}">
                  <a16:creationId xmlns:a16="http://schemas.microsoft.com/office/drawing/2014/main" id="{47AEB9AE-7E63-42CA-A3E5-F8EF7D8CA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2">
              <a:extLst>
                <a:ext uri="{FF2B5EF4-FFF2-40B4-BE49-F238E27FC236}">
                  <a16:creationId xmlns:a16="http://schemas.microsoft.com/office/drawing/2014/main" id="{076031FA-B93F-4A7D-AE66-85ADC613E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59">
              <a:extLst>
                <a:ext uri="{FF2B5EF4-FFF2-40B4-BE49-F238E27FC236}">
                  <a16:creationId xmlns:a16="http://schemas.microsoft.com/office/drawing/2014/main" id="{0C1FC8D1-E08A-4B12-A48F-BF225E5B0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2">
              <a:extLst>
                <a:ext uri="{FF2B5EF4-FFF2-40B4-BE49-F238E27FC236}">
                  <a16:creationId xmlns:a16="http://schemas.microsoft.com/office/drawing/2014/main" id="{F62D5F69-2C82-4007-8EF0-EBC9C2350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59">
              <a:extLst>
                <a:ext uri="{FF2B5EF4-FFF2-40B4-BE49-F238E27FC236}">
                  <a16:creationId xmlns:a16="http://schemas.microsoft.com/office/drawing/2014/main" id="{677FAED6-5057-4B80-B1CF-196DC022B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CE77C39F-572F-4435-85B4-9E9A35CFE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59">
              <a:extLst>
                <a:ext uri="{FF2B5EF4-FFF2-40B4-BE49-F238E27FC236}">
                  <a16:creationId xmlns:a16="http://schemas.microsoft.com/office/drawing/2014/main" id="{B3283BD4-0BC4-41D1-B09B-CBDC4292C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">
              <a:extLst>
                <a:ext uri="{FF2B5EF4-FFF2-40B4-BE49-F238E27FC236}">
                  <a16:creationId xmlns:a16="http://schemas.microsoft.com/office/drawing/2014/main" id="{BA3E687B-951E-45B2-BEFE-4CBEB32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59">
              <a:extLst>
                <a:ext uri="{FF2B5EF4-FFF2-40B4-BE49-F238E27FC236}">
                  <a16:creationId xmlns:a16="http://schemas.microsoft.com/office/drawing/2014/main" id="{A49870CA-6E02-4787-82A6-28C0CB6B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">
              <a:extLst>
                <a:ext uri="{FF2B5EF4-FFF2-40B4-BE49-F238E27FC236}">
                  <a16:creationId xmlns:a16="http://schemas.microsoft.com/office/drawing/2014/main" id="{5639C028-DD6E-4E69-AE6E-1CC158EDC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9">
              <a:extLst>
                <a:ext uri="{FF2B5EF4-FFF2-40B4-BE49-F238E27FC236}">
                  <a16:creationId xmlns:a16="http://schemas.microsoft.com/office/drawing/2014/main" id="{B1CD1FE8-3027-45AA-AD53-5B131FB03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">
              <a:extLst>
                <a:ext uri="{FF2B5EF4-FFF2-40B4-BE49-F238E27FC236}">
                  <a16:creationId xmlns:a16="http://schemas.microsoft.com/office/drawing/2014/main" id="{1FD2B706-0BB9-4A30-9206-252E09AE0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59">
              <a:extLst>
                <a:ext uri="{FF2B5EF4-FFF2-40B4-BE49-F238E27FC236}">
                  <a16:creationId xmlns:a16="http://schemas.microsoft.com/office/drawing/2014/main" id="{D5783E13-BA0A-4F1E-A4F0-BFC9FF103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D0847D6C-8036-43A9-BA3E-D1E892888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1D610CBF-7C35-498A-9BDD-A2954A7CA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BCB60915-0422-4144-87E9-2289DBC04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59">
              <a:extLst>
                <a:ext uri="{FF2B5EF4-FFF2-40B4-BE49-F238E27FC236}">
                  <a16:creationId xmlns:a16="http://schemas.microsoft.com/office/drawing/2014/main" id="{9D64F486-DA93-45CE-9075-4110C67F1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2">
              <a:extLst>
                <a:ext uri="{FF2B5EF4-FFF2-40B4-BE49-F238E27FC236}">
                  <a16:creationId xmlns:a16="http://schemas.microsoft.com/office/drawing/2014/main" id="{DA8356F6-E822-44E0-8A11-33E5A5432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59">
              <a:extLst>
                <a:ext uri="{FF2B5EF4-FFF2-40B4-BE49-F238E27FC236}">
                  <a16:creationId xmlns:a16="http://schemas.microsoft.com/office/drawing/2014/main" id="{C825C106-0BD3-41C1-8520-50F54BD67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D36E12C-C0A5-4922-B08E-495D2F18C9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4825812"/>
              </p:ext>
            </p:extLst>
          </p:nvPr>
        </p:nvGraphicFramePr>
        <p:xfrm>
          <a:off x="5614416" y="457200"/>
          <a:ext cx="6117336" cy="569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6478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75CBC-61B4-476F-9F61-0517B99BC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/>
                <a:cs typeface="Arial"/>
              </a:rPr>
              <a:t>Introduction</a:t>
            </a:r>
            <a:r>
              <a:rPr lang="en-US" dirty="0">
                <a:latin typeface="Arial"/>
                <a:cs typeface="Arial"/>
              </a:rPr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1FF7B-BCAC-4BAD-81DD-1E9D561F1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What is </a:t>
            </a:r>
            <a:r>
              <a:rPr lang="en-US" dirty="0" err="1">
                <a:latin typeface="Arial"/>
                <a:cs typeface="Arial"/>
              </a:rPr>
              <a:t>scientometric</a:t>
            </a:r>
            <a:r>
              <a:rPr lang="en-US" dirty="0">
                <a:latin typeface="Arial"/>
                <a:cs typeface="Arial"/>
              </a:rPr>
              <a:t> analysis?</a:t>
            </a:r>
          </a:p>
          <a:p>
            <a:pPr lvl="1"/>
            <a:r>
              <a:rPr lang="en-US" dirty="0">
                <a:latin typeface="Arial"/>
                <a:ea typeface="+mn-lt"/>
                <a:cs typeface="+mn-lt"/>
              </a:rPr>
              <a:t>Systematic </a:t>
            </a:r>
            <a:r>
              <a:rPr lang="en-US" dirty="0" err="1">
                <a:latin typeface="Arial"/>
                <a:ea typeface="+mn-lt"/>
                <a:cs typeface="+mn-lt"/>
              </a:rPr>
              <a:t>scientometric</a:t>
            </a:r>
            <a:r>
              <a:rPr lang="en-US" dirty="0">
                <a:latin typeface="Arial"/>
                <a:ea typeface="+mn-lt"/>
                <a:cs typeface="+mn-lt"/>
              </a:rPr>
              <a:t> reviews, empowered by computational and visual analytic approaches, offer opportunities to improve the timeliness, accessibility, and reproducibility of studies of the literature of a field of research (Chen &amp; Song, 2019). </a:t>
            </a:r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Calibri"/>
              </a:rPr>
              <a:t>Bibliometrics,</a:t>
            </a:r>
            <a:r>
              <a:rPr lang="en-US" dirty="0">
                <a:latin typeface="Arial"/>
                <a:ea typeface="+mn-lt"/>
                <a:cs typeface="+mn-lt"/>
              </a:rPr>
              <a:t> </a:t>
            </a:r>
            <a:r>
              <a:rPr lang="en-US" dirty="0" err="1">
                <a:latin typeface="Arial"/>
                <a:ea typeface="+mn-lt"/>
                <a:cs typeface="+mn-lt"/>
              </a:rPr>
              <a:t>informetrics</a:t>
            </a:r>
            <a:r>
              <a:rPr lang="en-US" dirty="0">
                <a:latin typeface="Arial"/>
                <a:cs typeface="Calibri"/>
              </a:rPr>
              <a:t>, and </a:t>
            </a:r>
            <a:r>
              <a:rPr lang="en-US" dirty="0" err="1">
                <a:latin typeface="Arial"/>
                <a:cs typeface="Calibri"/>
              </a:rPr>
              <a:t>scientometrics</a:t>
            </a:r>
            <a:r>
              <a:rPr lang="en-US" dirty="0">
                <a:latin typeface="Arial"/>
                <a:cs typeface="Calibri"/>
              </a:rPr>
              <a:t> </a:t>
            </a:r>
          </a:p>
          <a:p>
            <a:pPr lvl="1"/>
            <a:r>
              <a:rPr lang="en-US" dirty="0">
                <a:latin typeface="Arial"/>
                <a:ea typeface="+mn-lt"/>
                <a:cs typeface="+mn-lt"/>
              </a:rPr>
              <a:t>The terms bibliometrics, </a:t>
            </a:r>
            <a:r>
              <a:rPr lang="en-US" dirty="0" err="1">
                <a:latin typeface="Arial"/>
                <a:ea typeface="+mn-lt"/>
                <a:cs typeface="+mn-lt"/>
              </a:rPr>
              <a:t>scientometrics</a:t>
            </a:r>
            <a:r>
              <a:rPr lang="en-US" dirty="0">
                <a:latin typeface="Arial"/>
                <a:ea typeface="+mn-lt"/>
                <a:cs typeface="+mn-lt"/>
              </a:rPr>
              <a:t>, and </a:t>
            </a:r>
            <a:r>
              <a:rPr lang="en-US" dirty="0" err="1">
                <a:latin typeface="Arial"/>
                <a:ea typeface="+mn-lt"/>
                <a:cs typeface="+mn-lt"/>
              </a:rPr>
              <a:t>informetrics</a:t>
            </a:r>
            <a:r>
              <a:rPr lang="en-US" dirty="0">
                <a:latin typeface="Arial"/>
                <a:ea typeface="+mn-lt"/>
                <a:cs typeface="+mn-lt"/>
              </a:rPr>
              <a:t> refer to component fields related to the study of the dynamics of disciplines as reflected in the production of their literature.</a:t>
            </a:r>
          </a:p>
          <a:p>
            <a:pPr lvl="1"/>
            <a:r>
              <a:rPr lang="en-US" dirty="0">
                <a:latin typeface="Arial"/>
                <a:ea typeface="+mn-lt"/>
                <a:cs typeface="+mn-lt"/>
              </a:rPr>
              <a:t>These three terms are used to describe similar and overlapping methodologies (Hood &amp; Wilson, 2001).</a:t>
            </a:r>
            <a:endParaRPr lang="en-US" dirty="0"/>
          </a:p>
          <a:p>
            <a:pPr lvl="1"/>
            <a:endParaRPr lang="en-US" dirty="0">
              <a:latin typeface="Arial"/>
              <a:cs typeface="Calibri" panose="020F0502020204030204"/>
            </a:endParaRPr>
          </a:p>
          <a:p>
            <a:endParaRPr lang="en-US" dirty="0"/>
          </a:p>
          <a:p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20326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733DB-F9BF-43AD-B4BA-C591320C8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/>
                <a:cs typeface="Calibri Light"/>
              </a:rPr>
              <a:t>Data collection</a:t>
            </a:r>
            <a:endParaRPr lang="en-US" sz="4000" dirty="0">
              <a:latin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2FD6C-8D32-4E7B-8B7D-88C56DBDF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latin typeface="Arial"/>
                <a:cs typeface="Calibri"/>
              </a:rPr>
              <a:t>Database </a:t>
            </a:r>
          </a:p>
          <a:p>
            <a:pPr lvl="1"/>
            <a:r>
              <a:rPr lang="en-US" dirty="0">
                <a:latin typeface="Arial"/>
                <a:cs typeface="Calibri"/>
              </a:rPr>
              <a:t>Web of Science </a:t>
            </a:r>
            <a:endParaRPr lang="en-US">
              <a:latin typeface="Arial"/>
              <a:ea typeface="+mn-lt"/>
              <a:cs typeface="+mn-lt"/>
            </a:endParaRPr>
          </a:p>
          <a:p>
            <a:pPr lvl="2"/>
            <a:r>
              <a:rPr lang="en-US" dirty="0">
                <a:latin typeface="Arial"/>
                <a:ea typeface="+mn-lt"/>
                <a:cs typeface="+mn-lt"/>
                <a:hlinkClick r:id="rId2"/>
              </a:rPr>
              <a:t>https://www.webofscience.com/wos/woscc/basic-search</a:t>
            </a:r>
            <a:endParaRPr lang="en-US">
              <a:latin typeface="Arial"/>
              <a:cs typeface="Calibri"/>
            </a:endParaRPr>
          </a:p>
          <a:p>
            <a:pPr lvl="1"/>
            <a:r>
              <a:rPr lang="en-US" dirty="0">
                <a:latin typeface="Arial"/>
                <a:ea typeface="+mn-lt"/>
                <a:cs typeface="+mn-lt"/>
              </a:rPr>
              <a:t>Scopus</a:t>
            </a:r>
          </a:p>
          <a:p>
            <a:pPr lvl="2"/>
            <a:r>
              <a:rPr lang="en-US" dirty="0">
                <a:latin typeface="Arial"/>
                <a:ea typeface="+mn-lt"/>
                <a:cs typeface="+mn-lt"/>
                <a:hlinkClick r:id="rId3"/>
              </a:rPr>
              <a:t>https://www.scopus.com/home.uri</a:t>
            </a:r>
            <a:r>
              <a:rPr lang="en-US" dirty="0">
                <a:latin typeface="Arial"/>
                <a:ea typeface="+mn-lt"/>
                <a:cs typeface="+mn-lt"/>
              </a:rPr>
              <a:t>.</a:t>
            </a:r>
            <a:endParaRPr lang="en-US">
              <a:latin typeface="Arial"/>
              <a:cs typeface="Calibri"/>
            </a:endParaRPr>
          </a:p>
          <a:p>
            <a:pPr lvl="1"/>
            <a:r>
              <a:rPr lang="en-US">
                <a:latin typeface="Arial"/>
                <a:cs typeface="Calibri"/>
              </a:rPr>
              <a:t>PubMed </a:t>
            </a:r>
            <a:endParaRPr lang="en-US" dirty="0">
              <a:latin typeface="Arial"/>
              <a:cs typeface="Calibri"/>
            </a:endParaRPr>
          </a:p>
          <a:p>
            <a:pPr lvl="2"/>
            <a:r>
              <a:rPr lang="en-US" dirty="0">
                <a:ea typeface="+mn-lt"/>
                <a:cs typeface="+mn-lt"/>
                <a:hlinkClick r:id="rId4"/>
              </a:rPr>
              <a:t>https://pubmed.ncbi.nlm.nih.gov/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>
              <a:latin typeface="Arial"/>
              <a:ea typeface="+mn-lt"/>
              <a:cs typeface="+mn-lt"/>
            </a:endParaRPr>
          </a:p>
          <a:p>
            <a:r>
              <a:rPr lang="en-US" dirty="0">
                <a:latin typeface="Arial"/>
                <a:cs typeface="Calibri"/>
              </a:rPr>
              <a:t>Software </a:t>
            </a:r>
          </a:p>
          <a:p>
            <a:pPr lvl="1"/>
            <a:r>
              <a:rPr lang="en-US" b="1" dirty="0" err="1">
                <a:latin typeface="Arial"/>
                <a:cs typeface="Calibri"/>
              </a:rPr>
              <a:t>CiteSpace</a:t>
            </a:r>
            <a:r>
              <a:rPr lang="en-US" b="1" dirty="0">
                <a:latin typeface="Arial"/>
                <a:cs typeface="Calibri"/>
              </a:rPr>
              <a:t> (</a:t>
            </a:r>
            <a:r>
              <a:rPr lang="en-US" dirty="0">
                <a:ea typeface="+mn-lt"/>
                <a:cs typeface="+mn-lt"/>
              </a:rPr>
              <a:t>http://cluster.cis.drexel.edu/~cchen/citespace/</a:t>
            </a:r>
            <a:r>
              <a:rPr lang="en-US" b="1" dirty="0">
                <a:latin typeface="Arial"/>
                <a:cs typeface="Calibri"/>
              </a:rPr>
              <a:t>)</a:t>
            </a:r>
          </a:p>
          <a:p>
            <a:pPr lvl="1"/>
            <a:r>
              <a:rPr lang="en-US" b="1" dirty="0">
                <a:latin typeface="Arial"/>
                <a:cs typeface="Calibri"/>
              </a:rPr>
              <a:t>Gephi (</a:t>
            </a:r>
            <a:r>
              <a:rPr lang="en-US" dirty="0">
                <a:ea typeface="+mn-lt"/>
                <a:cs typeface="+mn-lt"/>
              </a:rPr>
              <a:t>https://gephi.org/</a:t>
            </a:r>
            <a:r>
              <a:rPr lang="en-US" b="1" dirty="0">
                <a:latin typeface="Arial"/>
                <a:cs typeface="Calibri"/>
              </a:rPr>
              <a:t>)</a:t>
            </a:r>
          </a:p>
          <a:p>
            <a:pPr lvl="1"/>
            <a:r>
              <a:rPr lang="en-US" dirty="0">
                <a:latin typeface="Arial"/>
                <a:cs typeface="Calibri"/>
              </a:rPr>
              <a:t>Others, NVivo, </a:t>
            </a:r>
            <a:r>
              <a:rPr lang="en-US" dirty="0" err="1">
                <a:latin typeface="Arial"/>
                <a:cs typeface="Calibri"/>
              </a:rPr>
              <a:t>VosViewer</a:t>
            </a:r>
            <a:r>
              <a:rPr lang="en-US" dirty="0">
                <a:latin typeface="Arial"/>
                <a:cs typeface="Calibri"/>
              </a:rPr>
              <a:t>......</a:t>
            </a:r>
          </a:p>
          <a:p>
            <a:endParaRPr lang="en-US" dirty="0">
              <a:latin typeface="Calibri"/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066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416881-E39A-4306-AE6C-543E073D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/>
          </a:bodyPr>
          <a:lstStyle/>
          <a:p>
            <a:r>
              <a:rPr lang="en-US" sz="4000">
                <a:latin typeface="Arial"/>
                <a:cs typeface="Calibri Light"/>
              </a:rPr>
              <a:t>Data collection</a:t>
            </a:r>
            <a:endParaRPr lang="en-US" sz="4000">
              <a:latin typeface="Arial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8F715-A017-4040-A696-FB5BC35FF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5278066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latin typeface="Arial"/>
                <a:cs typeface="Calibri"/>
              </a:rPr>
              <a:t>Step 1. Search publications </a:t>
            </a:r>
          </a:p>
          <a:p>
            <a:r>
              <a:rPr lang="en-US" sz="2000" dirty="0">
                <a:latin typeface="Arial"/>
                <a:cs typeface="Calibri"/>
              </a:rPr>
              <a:t>Basic search </a:t>
            </a:r>
          </a:p>
          <a:p>
            <a:pPr lvl="1"/>
            <a:r>
              <a:rPr lang="en-US" sz="1600" dirty="0">
                <a:latin typeface="Arial"/>
                <a:cs typeface="Calibri"/>
              </a:rPr>
              <a:t>Click the buttons </a:t>
            </a:r>
          </a:p>
          <a:p>
            <a:pPr lvl="1"/>
            <a:r>
              <a:rPr lang="en-US" sz="1600" dirty="0">
                <a:latin typeface="Arial"/>
                <a:cs typeface="Calibri"/>
              </a:rPr>
              <a:t>Lack of accuracy </a:t>
            </a:r>
          </a:p>
          <a:p>
            <a:pPr lvl="1"/>
            <a:r>
              <a:rPr lang="en-US" sz="1600" dirty="0">
                <a:latin typeface="Arial"/>
                <a:cs typeface="Calibri"/>
              </a:rPr>
              <a:t>Simply use "</a:t>
            </a:r>
            <a:r>
              <a:rPr lang="en-US" sz="1600" dirty="0" err="1">
                <a:latin typeface="Arial"/>
                <a:cs typeface="Calibri"/>
              </a:rPr>
              <a:t>scientometric</a:t>
            </a:r>
            <a:r>
              <a:rPr lang="en-US" sz="1600" dirty="0">
                <a:latin typeface="Arial"/>
                <a:cs typeface="Calibri"/>
              </a:rPr>
              <a:t> analysis" as an example</a:t>
            </a:r>
          </a:p>
          <a:p>
            <a:r>
              <a:rPr lang="en-US" sz="2000" dirty="0">
                <a:latin typeface="Arial"/>
                <a:cs typeface="Calibri"/>
              </a:rPr>
              <a:t>Advanced search</a:t>
            </a:r>
          </a:p>
          <a:p>
            <a:pPr lvl="1"/>
            <a:r>
              <a:rPr lang="en-US" sz="1600" dirty="0">
                <a:latin typeface="Arial"/>
                <a:cs typeface="Calibri"/>
              </a:rPr>
              <a:t>Booleans and field tags </a:t>
            </a:r>
          </a:p>
          <a:p>
            <a:pPr lvl="1"/>
            <a:r>
              <a:rPr lang="en-US" sz="1600" dirty="0">
                <a:latin typeface="Arial"/>
                <a:cs typeface="Calibri"/>
              </a:rPr>
              <a:t>Complex </a:t>
            </a:r>
          </a:p>
          <a:p>
            <a:pPr lvl="1"/>
            <a:r>
              <a:rPr lang="en-US" sz="1600" dirty="0">
                <a:latin typeface="Arial"/>
                <a:cs typeface="Calibri"/>
              </a:rPr>
              <a:t>e.g., TS=(</a:t>
            </a:r>
            <a:r>
              <a:rPr lang="en-US" sz="1600" dirty="0" err="1">
                <a:latin typeface="Arial"/>
                <a:cs typeface="Calibri"/>
              </a:rPr>
              <a:t>nanotub</a:t>
            </a:r>
            <a:r>
              <a:rPr lang="en-US" sz="1600" dirty="0">
                <a:latin typeface="Arial"/>
                <a:cs typeface="Calibri"/>
              </a:rPr>
              <a:t>* AND carbon) NOT AU=Smalley RE</a:t>
            </a:r>
          </a:p>
          <a:p>
            <a:pPr lvl="1"/>
            <a:endParaRPr lang="en-US" sz="1600" dirty="0">
              <a:latin typeface="Arial"/>
              <a:cs typeface="Calibri"/>
            </a:endParaRPr>
          </a:p>
          <a:p>
            <a:endParaRPr lang="en-US" sz="2000" dirty="0">
              <a:latin typeface="Arial"/>
              <a:cs typeface="Calibri"/>
            </a:endParaRPr>
          </a:p>
          <a:p>
            <a:endParaRPr lang="en-US" sz="2000" dirty="0">
              <a:cs typeface="Calibri"/>
            </a:endParaRPr>
          </a:p>
          <a:p>
            <a:endParaRPr lang="en-US" sz="2000" dirty="0">
              <a:cs typeface="Calibri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CA418B54-CBDD-4608-9911-6BF709AEBF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" b="14832"/>
          <a:stretch/>
        </p:blipFill>
        <p:spPr>
          <a:xfrm>
            <a:off x="7083423" y="581892"/>
            <a:ext cx="4397433" cy="2518756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E02D583-86B9-4CE9-B12D-5D50808CAA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12516"/>
          <a:stretch/>
        </p:blipFill>
        <p:spPr>
          <a:xfrm>
            <a:off x="7083423" y="3707894"/>
            <a:ext cx="4395569" cy="25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87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618BB7-7A2E-49ED-86F7-6C14DD65C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latin typeface="Arial"/>
                <a:cs typeface="Arial"/>
              </a:rPr>
              <a:t>Data collection 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2477A-1ED9-4563-B4FE-D3B11B3E1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kern="1200" dirty="0">
                <a:latin typeface="Arial"/>
                <a:cs typeface="Arial"/>
              </a:rPr>
              <a:t>Step 2: Download data </a:t>
            </a:r>
          </a:p>
          <a:p>
            <a:r>
              <a:rPr lang="en-US" sz="2000" kern="1200" dirty="0">
                <a:latin typeface="Arial"/>
                <a:cs typeface="Arial"/>
              </a:rPr>
              <a:t>Export</a:t>
            </a:r>
            <a:r>
              <a:rPr lang="en-US" sz="2000" kern="1200" dirty="0">
                <a:latin typeface="Arial"/>
                <a:cs typeface="Arial"/>
                <a:sym typeface="Wingdings" panose="05000000000000000000" pitchFamily="2" charset="2"/>
              </a:rPr>
              <a:t> Other File formats</a:t>
            </a:r>
            <a:endParaRPr lang="en-US" sz="2000" kern="1200" dirty="0">
              <a:latin typeface="Arial"/>
              <a:cs typeface="Arial"/>
            </a:endParaRPr>
          </a:p>
          <a:p>
            <a:r>
              <a:rPr lang="en-US" sz="2000" kern="1200" dirty="0">
                <a:latin typeface="Arial"/>
                <a:cs typeface="Arial"/>
                <a:sym typeface="Wingdings" panose="05000000000000000000" pitchFamily="2" charset="2"/>
              </a:rPr>
              <a:t>Plain text Full record and cited </a:t>
            </a:r>
            <a:r>
              <a:rPr lang="en-US" sz="2000" dirty="0">
                <a:latin typeface="Arial"/>
                <a:cs typeface="Arial"/>
                <a:sym typeface="Wingdings" panose="05000000000000000000" pitchFamily="2" charset="2"/>
              </a:rPr>
              <a:t>references</a:t>
            </a:r>
            <a:endParaRPr lang="en-US" sz="2000" kern="1200" dirty="0">
              <a:latin typeface="Arial"/>
              <a:cs typeface="Arial"/>
            </a:endParaRPr>
          </a:p>
          <a:p>
            <a:r>
              <a:rPr lang="en-US" sz="2000" kern="1200" dirty="0">
                <a:latin typeface="Arial"/>
                <a:cs typeface="Arial"/>
              </a:rPr>
              <a:t>Rename the txt </a:t>
            </a:r>
            <a:r>
              <a:rPr lang="en-US" sz="2000" dirty="0">
                <a:latin typeface="Arial"/>
                <a:cs typeface="Arial"/>
              </a:rPr>
              <a:t>files</a:t>
            </a:r>
            <a:endParaRPr lang="en-US" sz="2000" kern="12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 "download_1", "download_2"….</a:t>
            </a:r>
          </a:p>
          <a:p>
            <a:r>
              <a:rPr lang="en-US" sz="2000" dirty="0">
                <a:latin typeface="Arial"/>
                <a:cs typeface="Arial"/>
              </a:rPr>
              <a:t>Create two folders—"data" and "project"</a:t>
            </a:r>
          </a:p>
          <a:p>
            <a:r>
              <a:rPr lang="en-US" sz="2000" dirty="0">
                <a:latin typeface="Arial"/>
                <a:cs typeface="Arial"/>
              </a:rPr>
              <a:t>Put txt-files in the "data" folder </a:t>
            </a:r>
          </a:p>
          <a:p>
            <a:pPr marL="0" indent="0">
              <a:buNone/>
            </a:pPr>
            <a:endParaRPr lang="en-US" sz="2000" kern="1200"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041881B-1679-4A77-B93F-DF4EBE29F7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5" r="3457" b="3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9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22F19F4-FE70-43DC-856F-2CE5F521D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808BA4-2336-46F9-BF18-91E7989D8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Software use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3958F-446D-479F-BF37-9FFD33795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>
                <a:latin typeface="Arial"/>
                <a:cs typeface="Calibri"/>
              </a:rPr>
              <a:t>Step 1: Software installation </a:t>
            </a:r>
          </a:p>
          <a:p>
            <a:r>
              <a:rPr lang="en-US" sz="1800" dirty="0" err="1">
                <a:latin typeface="Arial"/>
                <a:cs typeface="Calibri"/>
              </a:rPr>
              <a:t>CiteSpace</a:t>
            </a:r>
            <a:r>
              <a:rPr lang="en-US" sz="1800" dirty="0">
                <a:latin typeface="Arial"/>
                <a:cs typeface="Calibri"/>
              </a:rPr>
              <a:t> (only support Windows)</a:t>
            </a:r>
          </a:p>
          <a:p>
            <a:r>
              <a:rPr lang="en-US" sz="1800" dirty="0">
                <a:ea typeface="+mn-lt"/>
                <a:cs typeface="+mn-lt"/>
                <a:hlinkClick r:id="rId2"/>
              </a:rPr>
              <a:t>https://citespace.podia.com/</a:t>
            </a:r>
            <a:endParaRPr lang="en-US" sz="1800" dirty="0">
              <a:latin typeface="Arial"/>
              <a:ea typeface="+mn-lt"/>
              <a:cs typeface="+mn-lt"/>
            </a:endParaRPr>
          </a:p>
          <a:p>
            <a:r>
              <a:rPr lang="en-US" sz="1800" dirty="0">
                <a:latin typeface="Arial"/>
                <a:cs typeface="Calibri"/>
              </a:rPr>
              <a:t>Gephi (Windows and MacOS)</a:t>
            </a:r>
          </a:p>
          <a:p>
            <a:r>
              <a:rPr lang="en-US" sz="1800" dirty="0">
                <a:ea typeface="+mn-lt"/>
                <a:cs typeface="+mn-lt"/>
                <a:hlinkClick r:id="rId3"/>
              </a:rPr>
              <a:t>https://gephi.org/users/download/</a:t>
            </a:r>
            <a:r>
              <a:rPr lang="en-US" sz="1800" dirty="0">
                <a:ea typeface="+mn-lt"/>
                <a:cs typeface="+mn-lt"/>
              </a:rPr>
              <a:t>.</a:t>
            </a:r>
            <a:endParaRPr lang="en-US" sz="1800">
              <a:latin typeface="Arial"/>
              <a:ea typeface="+mn-lt"/>
              <a:cs typeface="+mn-lt"/>
            </a:endParaRPr>
          </a:p>
          <a:p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95ECC94-3D5E-46A7-A7A1-DE807E156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4418" y="658367"/>
            <a:ext cx="4719382" cy="2679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C00BDB-C33E-4DC4-8D18-FB1024640F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093" r="35748" b="-1"/>
          <a:stretch/>
        </p:blipFill>
        <p:spPr>
          <a:xfrm>
            <a:off x="7651777" y="781747"/>
            <a:ext cx="2624325" cy="2537757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7E549738-9961-462D-81B7-4A7A44691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4418" y="3530966"/>
            <a:ext cx="4719382" cy="2679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4343AE-D9AF-46F2-A95A-38061D3A6D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1066" y="3775007"/>
            <a:ext cx="4305905" cy="2174482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13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81B19-60A0-45C5-8E13-A12223FE9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use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7C21D-BB83-478F-AA26-DC15517FE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Calibri"/>
              </a:rPr>
              <a:t>Step 2: </a:t>
            </a:r>
            <a:r>
              <a:rPr lang="en-US" dirty="0" err="1">
                <a:latin typeface="Arial"/>
                <a:cs typeface="Calibri"/>
              </a:rPr>
              <a:t>CiteSpace</a:t>
            </a:r>
            <a:endParaRPr lang="en-US" dirty="0">
              <a:latin typeface="Arial"/>
              <a:cs typeface="Calibri"/>
            </a:endParaRPr>
          </a:p>
          <a:p>
            <a:r>
              <a:rPr lang="en-US" sz="2400" dirty="0">
                <a:latin typeface="Arial"/>
                <a:cs typeface="Calibri"/>
              </a:rPr>
              <a:t>Open </a:t>
            </a:r>
            <a:r>
              <a:rPr lang="en-US" sz="2400" dirty="0" err="1">
                <a:latin typeface="Arial"/>
                <a:cs typeface="Calibri"/>
              </a:rPr>
              <a:t>CiteSpace</a:t>
            </a:r>
            <a:endParaRPr lang="en-US" sz="2400" dirty="0">
              <a:latin typeface="Arial"/>
              <a:cs typeface="Calibri"/>
            </a:endParaRPr>
          </a:p>
          <a:p>
            <a:r>
              <a:rPr lang="en-US" sz="2400" dirty="0">
                <a:latin typeface="Arial"/>
                <a:cs typeface="Calibri"/>
                <a:sym typeface="Wingdings" panose="05000000000000000000" pitchFamily="2" charset="2"/>
              </a:rPr>
              <a:t> click “agree”</a:t>
            </a:r>
            <a:endParaRPr lang="en-US" sz="2400" dirty="0">
              <a:latin typeface="Arial"/>
              <a:cs typeface="Calibri"/>
            </a:endParaRPr>
          </a:p>
          <a:p>
            <a:endParaRPr lang="en-US" dirty="0" err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DFA583-9BBE-42EE-8DBD-81F54D17C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241" y="124178"/>
            <a:ext cx="8304228" cy="660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37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C83651-C3C0-46E7-9CB7-F260A4DFE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/>
          </a:bodyPr>
          <a:lstStyle/>
          <a:p>
            <a:r>
              <a:rPr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Software use </a:t>
            </a:r>
            <a:endParaRPr lang="zh-CN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2DC89-C29C-4CA4-BB95-0E0770936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5278066" cy="3979585"/>
          </a:xfrm>
        </p:spPr>
        <p:txBody>
          <a:bodyPr anchor="ctr">
            <a:normAutofit/>
          </a:bodyPr>
          <a:lstStyle/>
          <a:p>
            <a:r>
              <a:rPr lang="en-US" altLang="zh-CN" sz="2000" dirty="0">
                <a:latin typeface="Arial"/>
                <a:ea typeface="等线"/>
                <a:cs typeface="Arial"/>
              </a:rPr>
              <a:t>Try the examples:</a:t>
            </a:r>
          </a:p>
          <a:p>
            <a:pPr lvl="1"/>
            <a:r>
              <a:rPr lang="en-US" altLang="zh-CN" sz="2000" dirty="0">
                <a:latin typeface="Arial"/>
                <a:ea typeface="等线"/>
                <a:cs typeface="Arial"/>
              </a:rPr>
              <a:t>Terrorism </a:t>
            </a:r>
          </a:p>
          <a:p>
            <a:pPr lvl="1"/>
            <a:r>
              <a:rPr lang="en-US" altLang="zh-CN" sz="2000" dirty="0">
                <a:latin typeface="Arial"/>
                <a:ea typeface="等线"/>
                <a:cs typeface="Arial"/>
              </a:rPr>
              <a:t>Click “Go!”</a:t>
            </a:r>
          </a:p>
          <a:p>
            <a:pPr lvl="1"/>
            <a:r>
              <a:rPr lang="en-US" altLang="zh-CN" sz="2000" dirty="0">
                <a:latin typeface="Arial"/>
                <a:ea typeface="等线"/>
                <a:cs typeface="Arial"/>
              </a:rPr>
              <a:t>Click “Visualize”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ED97C69-9ABD-48B4-BB28-34C18090E3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54" r="4" b="11459"/>
          <a:stretch/>
        </p:blipFill>
        <p:spPr>
          <a:xfrm>
            <a:off x="7083423" y="581892"/>
            <a:ext cx="4397433" cy="251875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A1B16D76-E940-4E98-BBF2-DFF4C2AF64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72" r="-1" b="-1"/>
          <a:stretch/>
        </p:blipFill>
        <p:spPr>
          <a:xfrm>
            <a:off x="7083423" y="3707894"/>
            <a:ext cx="4395569" cy="25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16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</TotalTime>
  <Words>598</Words>
  <Application>Microsoft Macintosh PowerPoint</Application>
  <PresentationFormat>Widescreen</PresentationFormat>
  <Paragraphs>102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  Scientometric Analysis</vt:lpstr>
      <vt:lpstr>Content </vt:lpstr>
      <vt:lpstr>Introduction </vt:lpstr>
      <vt:lpstr>Data collection</vt:lpstr>
      <vt:lpstr>Data collection</vt:lpstr>
      <vt:lpstr>Data collection </vt:lpstr>
      <vt:lpstr>Software use </vt:lpstr>
      <vt:lpstr>Software use </vt:lpstr>
      <vt:lpstr>Software use </vt:lpstr>
      <vt:lpstr>Software use </vt:lpstr>
      <vt:lpstr>PowerPoint Presentation</vt:lpstr>
      <vt:lpstr>Software use</vt:lpstr>
      <vt:lpstr>Result analysis </vt:lpstr>
      <vt:lpstr>Result analysis </vt:lpstr>
      <vt:lpstr>Result analysis</vt:lpstr>
      <vt:lpstr>Result Analysis </vt:lpstr>
      <vt:lpstr>PowerPoint Presentation</vt:lpstr>
      <vt:lpstr>Reference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</dc:title>
  <dc:creator/>
  <cp:lastModifiedBy>Liu,Yong</cp:lastModifiedBy>
  <cp:revision>322</cp:revision>
  <dcterms:created xsi:type="dcterms:W3CDTF">2021-03-26T03:56:14Z</dcterms:created>
  <dcterms:modified xsi:type="dcterms:W3CDTF">2021-04-12T19:54:05Z</dcterms:modified>
</cp:coreProperties>
</file>